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96" r:id="rId5"/>
  </p:sldMasterIdLst>
  <p:notesMasterIdLst>
    <p:notesMasterId r:id="rId7"/>
  </p:notesMasterIdLst>
  <p:sldIdLst>
    <p:sldId id="256" r:id="rId9"/>
    <p:sldId id="257" r:id="rId10"/>
    <p:sldId id="258" r:id="rId11"/>
    <p:sldId id="259" r:id="rId12"/>
    <p:sldId id="265" r:id="rId13"/>
    <p:sldId id="266" r:id="rId14"/>
    <p:sldId id="262" r:id="rId15"/>
    <p:sldId id="264" r:id="rId16"/>
    <p:sldId id="268" r:id="rId17"/>
    <p:sldId id="276" r:id="rId18"/>
    <p:sldId id="269" r:id="rId19"/>
    <p:sldId id="270" r:id="rId20"/>
    <p:sldId id="271" r:id="rId21"/>
    <p:sldId id="277" r:id="rId22"/>
    <p:sldId id="273" r:id="rId23"/>
    <p:sldId id="274" r:id="rId24"/>
    <p:sldId id="261" r:id="rId25"/>
  </p:sldIdLst>
  <p:sldSz cx="9144000" cy="5143500"/>
  <p:notesSz cx="6858000" cy="914400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1618">
          <p15:clr>
            <a:srgbClr val="A4A3A4"/>
          </p15:clr>
        </p15:guide>
        <p15:guide id="4" pos="34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615247"/>
    <a:srgbClr val="A1968B"/>
    <a:srgbClr val="BDAB9D"/>
    <a:srgbClr val="C5B7AB"/>
    <a:srgbClr val="009ED6"/>
    <a:srgbClr val="0094C8"/>
    <a:srgbClr val="00ADEA"/>
    <a:srgbClr val="0DC0FF"/>
    <a:srgbClr val="00B0EE"/>
    <a:srgbClr val="CBCBCB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vertBarState="maximized">
    <p:restoredLeft sz="34559" autoAdjust="0"/>
    <p:restoredTop sz="94637" autoAdjust="0"/>
  </p:normalViewPr>
  <p:slideViewPr>
    <p:cSldViewPr snapToGrid="0" snapToObjects="1">
      <p:cViewPr varScale="1">
        <p:scale>
          <a:sx n="109" d="100"/>
          <a:sy n="109" d="100"/>
        </p:scale>
        <p:origin x="102" y="8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-3792" y="-84"/>
      </p:cViewPr>
      <p:guideLst/>
    </p:cSldViewPr>
  </p:notesViewPr>
  <p:gridSpacing cx="36004" cy="36004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5" Type="http://schemas.openxmlformats.org/officeDocument/2006/relationships/slideMaster" Target="slideMasters/slideMaster1.xml"></Relationship><Relationship Id="rId6" Type="http://schemas.openxmlformats.org/officeDocument/2006/relationships/theme" Target="theme/theme1.xml"></Relationship><Relationship Id="rId7" Type="http://schemas.openxmlformats.org/officeDocument/2006/relationships/notesMaster" Target="notesMasters/notesMaster1.xml"></Relationship><Relationship Id="rId9" Type="http://schemas.openxmlformats.org/officeDocument/2006/relationships/slide" Target="slides/slide1.xml"></Relationship><Relationship Id="rId10" Type="http://schemas.openxmlformats.org/officeDocument/2006/relationships/slide" Target="slides/slide2.xml"></Relationship><Relationship Id="rId11" Type="http://schemas.openxmlformats.org/officeDocument/2006/relationships/slide" Target="slides/slide3.xml"></Relationship><Relationship Id="rId12" Type="http://schemas.openxmlformats.org/officeDocument/2006/relationships/slide" Target="slides/slide4.xml"></Relationship><Relationship Id="rId13" Type="http://schemas.openxmlformats.org/officeDocument/2006/relationships/slide" Target="slides/slide5.xml"></Relationship><Relationship Id="rId14" Type="http://schemas.openxmlformats.org/officeDocument/2006/relationships/slide" Target="slides/slide6.xml"></Relationship><Relationship Id="rId15" Type="http://schemas.openxmlformats.org/officeDocument/2006/relationships/slide" Target="slides/slide7.xml"></Relationship><Relationship Id="rId16" Type="http://schemas.openxmlformats.org/officeDocument/2006/relationships/slide" Target="slides/slide8.xml"></Relationship><Relationship Id="rId17" Type="http://schemas.openxmlformats.org/officeDocument/2006/relationships/slide" Target="slides/slide9.xml"></Relationship><Relationship Id="rId18" Type="http://schemas.openxmlformats.org/officeDocument/2006/relationships/slide" Target="slides/slide10.xml"></Relationship><Relationship Id="rId19" Type="http://schemas.openxmlformats.org/officeDocument/2006/relationships/slide" Target="slides/slide11.xml"></Relationship><Relationship Id="rId20" Type="http://schemas.openxmlformats.org/officeDocument/2006/relationships/slide" Target="slides/slide12.xml"></Relationship><Relationship Id="rId21" Type="http://schemas.openxmlformats.org/officeDocument/2006/relationships/slide" Target="slides/slide13.xml"></Relationship><Relationship Id="rId22" Type="http://schemas.openxmlformats.org/officeDocument/2006/relationships/slide" Target="slides/slide14.xml"></Relationship><Relationship Id="rId23" Type="http://schemas.openxmlformats.org/officeDocument/2006/relationships/slide" Target="slides/slide15.xml"></Relationship><Relationship Id="rId24" Type="http://schemas.openxmlformats.org/officeDocument/2006/relationships/slide" Target="slides/slide16.xml"></Relationship><Relationship Id="rId25" Type="http://schemas.openxmlformats.org/officeDocument/2006/relationships/slide" Target="slides/slide17.xml"></Relationship><Relationship Id="rId26" Type="http://schemas.openxmlformats.org/officeDocument/2006/relationships/viewProps" Target="viewProps.xml"></Relationship><Relationship Id="rId27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40F5D-7E70-4F1D-A171-57A68F29BE94}" type="datetimeFigureOut">
              <a:rPr lang="ko-KR" altLang="en-US" smtClean="0"/>
              <a:pPr/>
              <a:t>2016-10-04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FA01A-F65B-408B-A230-13818A6576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 txBox="1">
            <a:spLocks noGrp="1" noChangeArrowheads="1"/>
          </p:cNvSpPr>
          <p:nvPr>
            <p:ph type="ctrTitle"/>
          </p:nvPr>
        </p:nvSpPr>
        <p:spPr>
          <a:xfrm>
            <a:off x="638810" y="1442085"/>
            <a:ext cx="7783830" cy="58356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rmAutofit/>
            <a:scene3d>
              <a:camera prst="orthographicFront"/>
              <a:lightRig rig="soft" dir="t"/>
            </a:scene3d>
            <a:sp3d prstMaterial="softEdge"/>
          </a:bodyPr>
          <a:lstStyle>
            <a:lvl1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 dirty="0" smtClean="0">
                <a:solidFill>
                  <a:srgbClr val="413327"/>
                </a:solidFill>
                <a:latin typeface="Arial" charset="0"/>
                <a:ea typeface="Arial" charset="0"/>
              </a:rPr>
              <a:t>마스터 제목 스타일 편집</a:t>
            </a:r>
          </a:p>
        </p:txBody>
      </p:sp>
      <p:sp>
        <p:nvSpPr>
          <p:cNvPr id="13" name="부제목 2"/>
          <p:cNvSpPr txBox="1">
            <a:spLocks noGrp="1" noChangeArrowheads="1"/>
          </p:cNvSpPr>
          <p:nvPr>
            <p:ph type="subTitle"/>
          </p:nvPr>
        </p:nvSpPr>
        <p:spPr>
          <a:xfrm>
            <a:off x="641350" y="2228850"/>
            <a:ext cx="5056505" cy="2870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77500" lnSpcReduction="20000"/>
          </a:bodyPr>
          <a:lstStyle>
            <a:lvl1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dirty="0" smtClean="0">
                <a:solidFill>
                  <a:srgbClr val="0070C0"/>
                </a:solidFill>
                <a:latin typeface="Arial" charset="0"/>
                <a:ea typeface="Arial" charset="0"/>
              </a:rPr>
              <a:t>마스터 부제목 스타일 편집</a:t>
            </a:r>
          </a:p>
        </p:txBody>
      </p:sp>
      <p:cxnSp>
        <p:nvCxnSpPr>
          <p:cNvPr id="15" name="직선 연결선 18"/>
          <p:cNvCxnSpPr>
            <a:cxnSpLocks noChangeShapeType="1"/>
          </p:cNvCxnSpPr>
          <p:nvPr userDrawn="1"/>
        </p:nvCxnSpPr>
        <p:spPr bwMode="auto">
          <a:xfrm flipH="1">
            <a:off x="639764" y="1111197"/>
            <a:ext cx="1393825" cy="0"/>
          </a:xfrm>
          <a:prstGeom prst="line">
            <a:avLst/>
          </a:prstGeom>
          <a:noFill/>
          <a:ln w="57150" algn="ctr">
            <a:solidFill>
              <a:srgbClr val="FCD9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직선 연결선 36"/>
          <p:cNvCxnSpPr>
            <a:cxnSpLocks noChangeShapeType="1"/>
          </p:cNvCxnSpPr>
          <p:nvPr userDrawn="1"/>
        </p:nvCxnSpPr>
        <p:spPr bwMode="auto">
          <a:xfrm>
            <a:off x="639763" y="2811953"/>
            <a:ext cx="6032884" cy="0"/>
          </a:xfrm>
          <a:prstGeom prst="line">
            <a:avLst/>
          </a:prstGeom>
          <a:noFill/>
          <a:ln w="19050" algn="ctr">
            <a:solidFill>
              <a:srgbClr val="05BE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날짜 개체 틀 17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FigureOut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10/4/2016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8" name="바닥글 개체 틀 18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>
            <a:lvl1pPr>
              <a:defRPr/>
            </a:lvl1pPr>
          </a:lstStyle>
          <a:p>
            <a:pPr algn="ctr" eaLnBrk="0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00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</a:p>
        </p:txBody>
      </p:sp>
      <p:sp>
        <p:nvSpPr>
          <p:cNvPr id="19" name="슬라이드 번호 개체 틀 19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1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FigureOut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10/4/2016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" name="바닥글 개체 틀 2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</a:p>
        </p:txBody>
      </p:sp>
      <p:sp>
        <p:nvSpPr>
          <p:cNvPr id="3" name="슬라이드 번호 개체 틀 3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85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3"/>
          <p:cNvSpPr txBox="1">
            <a:spLocks/>
          </p:cNvSpPr>
          <p:nvPr userDrawn="1"/>
        </p:nvSpPr>
        <p:spPr>
          <a:xfrm>
            <a:off x="1006475" y="125095"/>
            <a:ext cx="1666875" cy="3937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/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9pPr>
            <a:extLst/>
          </a:lstStyle>
          <a:p>
            <a:endParaRPr lang="ko-KR" altLang="en-US" sz="1400" b="1" dirty="0">
              <a:solidFill>
                <a:srgbClr val="27354D"/>
              </a:solidFill>
            </a:endParaRP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19405" y="162560"/>
            <a:ext cx="53403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319405" y="511175"/>
            <a:ext cx="534035" cy="0"/>
          </a:xfrm>
          <a:prstGeom prst="line">
            <a:avLst/>
          </a:prstGeom>
          <a:ln w="19050">
            <a:solidFill>
              <a:srgbClr val="4C3C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3"/>
          <p:cNvSpPr>
            <a:spLocks noGrp="1"/>
          </p:cNvSpPr>
          <p:nvPr>
            <p:ph type="title" idx="4294967295"/>
          </p:nvPr>
        </p:nvSpPr>
        <p:spPr>
          <a:xfrm>
            <a:off x="930275" y="69850"/>
            <a:ext cx="7632700" cy="5200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dirty="0" smtClean="0">
                <a:solidFill>
                  <a:srgbClr val="4C3C2E"/>
                </a:solidFill>
                <a:latin typeface="Arial" charset="0"/>
                <a:ea typeface="Arial" charset="0"/>
              </a:rPr>
              <a:t>마스터 제목 스타일 편집</a:t>
            </a:r>
          </a:p>
        </p:txBody>
      </p:sp>
      <p:sp>
        <p:nvSpPr>
          <p:cNvPr id="18" name="날짜 개체 틀 18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FigureOut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10/4/2016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9" name="바닥글 개체 틀 19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</a:p>
        </p:txBody>
      </p:sp>
      <p:sp>
        <p:nvSpPr>
          <p:cNvPr id="20" name="슬라이드 번호 개체 틀 20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5" Type="http://schemas.openxmlformats.org/officeDocument/2006/relationships/image" Target="../media/image1.jpg"></Relationship><Relationship Id="rId6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>
  <p:cSld>
    <p:bg>
      <p:bgPr>
        <a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55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28004175096334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29455815426500.png"></Relationship><Relationship Id="rId3" Type="http://schemas.openxmlformats.org/officeDocument/2006/relationships/image" Target="../media/fImage30222195439169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1410666905724.png"></Relationship><Relationship Id="rId3" Type="http://schemas.openxmlformats.org/officeDocument/2006/relationships/hyperlink" Target="http://211.238.142.109:80/SPORTS_TOTO/project_main/main.jsp" TargetMode="External"></Relationship><Relationship Id="rId4" Type="http://schemas.openxmlformats.org/officeDocument/2006/relationships/hyperlink" Target="http://211.238.142.111/SPORTS_TOTO/project_main/main.jsp" TargetMode="External"></Relationship><Relationship Id="rId5" Type="http://schemas.openxmlformats.org/officeDocument/2006/relationships/hyperlink" Target="http://211.238.142.111:80/SPORTS_TOTO/project_main/main.jsp" TargetMode="External"></Relationship><Relationship Id="rId6" Type="http://schemas.openxmlformats.org/officeDocument/2006/relationships/hyperlink" Target="http://211.238.142.111:8080/SPORTS_TOTO/project_main/main.jsp" TargetMode="External"></Relationship><Relationship Id="rId7" Type="http://schemas.openxmlformats.org/officeDocument/2006/relationships/slideLayout" Target="../slideLayouts/slideLayout3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image" Target="../media/fImage62930721041.png"></Relationship><Relationship Id="rId2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fImage6170521141.jpeg"></Relationship><Relationship Id="rId4" Type="http://schemas.openxmlformats.org/officeDocument/2006/relationships/slideLayout" Target="../slideLayouts/slideLayout3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3919123938467.pn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480695" y="579120"/>
            <a:ext cx="8188960" cy="2373630"/>
          </a:xfrm>
          <a:prstGeom prst="rect">
            <a:avLst/>
          </a:prstGeom>
          <a:noFill/>
          <a:ln w="5715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725805" y="788670"/>
            <a:ext cx="3837305" cy="1466215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1">
                <a:solidFill>
                  <a:srgbClr val="0070C0"/>
                </a:solidFill>
                <a:latin typeface="Arial" charset="0"/>
                <a:ea typeface="Arial" charset="0"/>
              </a:rPr>
              <a:t>Kang Jung Man</a:t>
            </a:r>
            <a:endParaRPr lang="ko-KR" altLang="en-US" sz="3200" cap="none" dirty="0" smtClean="0" b="1">
              <a:solidFill>
                <a:srgbClr val="0070C0"/>
              </a:solidFill>
              <a:latin typeface="Arial" charset="0"/>
              <a:ea typeface="Arial" charset="0"/>
            </a:endParaRPr>
          </a:p>
          <a:p>
            <a:pPr marL="0" indent="0" algn="l" fontAlgn="base" defTabSz="914400" ea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1">
                <a:solidFill>
                  <a:srgbClr val="0070C0"/>
                </a:solidFill>
                <a:latin typeface="Arial" charset="0"/>
                <a:ea typeface="Arial" charset="0"/>
              </a:rPr>
              <a:t>Sports</a:t>
            </a:r>
            <a:endParaRPr lang="ko-KR" altLang="en-US" sz="3200" cap="none" dirty="0" smtClean="0" b="1">
              <a:solidFill>
                <a:srgbClr val="0070C0"/>
              </a:solidFill>
              <a:latin typeface="Arial" charset="0"/>
              <a:ea typeface="Arial" charset="0"/>
            </a:endParaRPr>
          </a:p>
          <a:p>
            <a:pPr marL="0" indent="0" algn="l" fontAlgn="base" defTabSz="914400" ea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1">
                <a:solidFill>
                  <a:srgbClr val="0070C0"/>
                </a:solidFill>
                <a:latin typeface="Arial" charset="0"/>
                <a:ea typeface="Arial" charset="0"/>
              </a:rPr>
              <a:t>Toto </a:t>
            </a:r>
            <a:endParaRPr lang="ko-KR" altLang="en-US" sz="3200" cap="none" dirty="0" smtClean="0" b="1">
              <a:solidFill>
                <a:srgbClr val="0070C0"/>
              </a:solidFill>
              <a:latin typeface="Arial" charset="0"/>
              <a:ea typeface="Arial" charset="0"/>
            </a:endParaRPr>
          </a:p>
        </p:txBody>
      </p:sp>
      <p:sp>
        <p:nvSpPr>
          <p:cNvPr id="41" name="부제목 2"/>
          <p:cNvSpPr txBox="1">
            <a:spLocks/>
          </p:cNvSpPr>
          <p:nvPr/>
        </p:nvSpPr>
        <p:spPr bwMode="auto">
          <a:xfrm rot="0">
            <a:off x="604520" y="2374265"/>
            <a:ext cx="4274185" cy="2705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109220" indent="0" algn="l" fontAlgn="base" defTabSz="914400" ea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rgbClr val="00B0F0"/>
                </a:solidFill>
                <a:latin typeface="Arial" charset="0"/>
                <a:ea typeface="Arial" charset="0"/>
              </a:rPr>
              <a:t>Soundness Sports Toto Supporting Site</a:t>
            </a:r>
            <a:endParaRPr lang="ko-KR" altLang="en-US" sz="1600" cap="none" dirty="0" smtClean="0" b="1">
              <a:solidFill>
                <a:srgbClr val="00B0F0"/>
              </a:solidFill>
              <a:latin typeface="Arial" charset="0"/>
              <a:ea typeface="Arial" charset="0"/>
            </a:endParaRPr>
          </a:p>
        </p:txBody>
      </p:sp>
      <p:cxnSp>
        <p:nvCxnSpPr>
          <p:cNvPr id="50" name="직선 연결선 18"/>
          <p:cNvCxnSpPr>
            <a:cxnSpLocks noChangeShapeType="1"/>
          </p:cNvCxnSpPr>
          <p:nvPr/>
        </p:nvCxnSpPr>
        <p:spPr bwMode="auto">
          <a:xfrm flipH="1">
            <a:off x="214630" y="271780"/>
            <a:ext cx="596265" cy="0"/>
          </a:xfrm>
          <a:prstGeom prst="line">
            <a:avLst/>
          </a:prstGeom>
          <a:noFill/>
          <a:ln w="57150" algn="ctr">
            <a:solidFill>
              <a:srgbClr val="FCD9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45268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/>
          </p:cNvSpPr>
          <p:nvPr/>
        </p:nvSpPr>
        <p:spPr>
          <a:xfrm rot="0">
            <a:off x="245110" y="69850"/>
            <a:ext cx="495935" cy="5207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4C3C2E"/>
                </a:solidFill>
                <a:latin typeface="Arial" charset="0"/>
                <a:ea typeface="Arial" charset="0"/>
              </a:rPr>
              <a:t>04</a:t>
            </a:r>
            <a:endParaRPr lang="ko-KR" altLang="en-US" sz="1600" cap="none" dirty="0" smtClean="0" b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 rot="0">
            <a:off x="1664970" y="4265295"/>
            <a:ext cx="1734820" cy="247014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>
                <a:solidFill>
                  <a:srgbClr val="FFFFFF"/>
                </a:solidFill>
                <a:latin typeface="Arial" charset="0"/>
                <a:ea typeface="Arial" charset="0"/>
              </a:rPr>
              <a:t>Lorem ipsum dolor sit amet.</a:t>
            </a:r>
            <a:endParaRPr lang="ko-KR" altLang="en-US" sz="1000" cap="none" dirty="0" smtClean="0" b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텍스트 개체 틀 12"/>
          <p:cNvSpPr txBox="1">
            <a:spLocks/>
          </p:cNvSpPr>
          <p:nvPr>
            <p:ph type="title" idx="4294967295"/>
          </p:nvPr>
        </p:nvSpPr>
        <p:spPr>
          <a:xfrm rot="0">
            <a:off x="908050" y="68580"/>
            <a:ext cx="7633335" cy="52070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TECHNOLOGY &amp; DEVELOPE ENVIRONMENT</a:t>
            </a:r>
            <a:endParaRPr lang="ko-KR" altLang="en-US" sz="1800" cap="none" dirty="0" smtClean="0" b="1">
              <a:solidFill>
                <a:srgbClr val="61524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 rot="0">
            <a:off x="6588760" y="1406525"/>
            <a:ext cx="2339975" cy="2343150"/>
          </a:xfrm>
          <a:prstGeom prst="ellipse"/>
          <a:solidFill>
            <a:srgbClr val="01B4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Information</a:t>
            </a: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&amp;</a:t>
            </a: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Buy</a:t>
            </a: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 rot="0">
            <a:off x="3965575" y="1813560"/>
            <a:ext cx="1520190" cy="1512570"/>
          </a:xfrm>
          <a:prstGeom prst="ellipse"/>
          <a:solidFill>
            <a:srgbClr val="01B4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Parsing</a:t>
            </a: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 rot="0">
            <a:off x="735965" y="1826895"/>
            <a:ext cx="2148205" cy="1490345"/>
          </a:xfrm>
          <a:prstGeom prst="cloud"/>
          <a:solidFill>
            <a:srgbClr val="01B4F4"/>
          </a:solidFill>
          <a:ln w="25400" cap="flat" cmpd="sng">
            <a:solidFill>
              <a:schemeClr val="tx2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WEB</a:t>
            </a: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 rot="0">
            <a:off x="2961640" y="2467610"/>
            <a:ext cx="892810" cy="208280"/>
          </a:xfrm>
          <a:prstGeom prst="rightArrow"/>
          <a:solidFill>
            <a:srgbClr val="01B4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 rot="0">
            <a:off x="5588000" y="2470150"/>
            <a:ext cx="892810" cy="208280"/>
          </a:xfrm>
          <a:prstGeom prst="rightArrow"/>
          <a:solidFill>
            <a:srgbClr val="01B4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/>
          </p:cNvSpPr>
          <p:nvPr/>
        </p:nvSpPr>
        <p:spPr>
          <a:xfrm rot="0">
            <a:off x="245110" y="69850"/>
            <a:ext cx="495935" cy="5207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4C3C2E"/>
                </a:solidFill>
                <a:latin typeface="Arial" charset="0"/>
                <a:ea typeface="Arial" charset="0"/>
              </a:rPr>
              <a:t>04</a:t>
            </a:r>
            <a:endParaRPr lang="ko-KR" altLang="en-US" sz="1600" cap="none" dirty="0" smtClean="0" b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텍스트 개체 틀 12"/>
          <p:cNvSpPr txBox="1">
            <a:spLocks/>
          </p:cNvSpPr>
          <p:nvPr>
            <p:ph type="title" idx="4294967295"/>
          </p:nvPr>
        </p:nvSpPr>
        <p:spPr>
          <a:xfrm rot="0">
            <a:off x="908050" y="68580"/>
            <a:ext cx="7633335" cy="52070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TECHNOLOGY &amp; DEVELOPE ENVIRONMENT</a:t>
            </a:r>
            <a:endParaRPr lang="ko-KR" altLang="en-US" sz="1800" cap="none" dirty="0" smtClean="0" b="1">
              <a:solidFill>
                <a:srgbClr val="61524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 rot="0">
            <a:off x="1384935" y="1200785"/>
            <a:ext cx="1520190" cy="1512570"/>
          </a:xfrm>
          <a:prstGeom prst="ellipse"/>
          <a:solidFill>
            <a:srgbClr val="01B4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JSP</a:t>
            </a: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 rot="0">
            <a:off x="3820795" y="1194435"/>
            <a:ext cx="1520190" cy="1512570"/>
          </a:xfrm>
          <a:prstGeom prst="ellipse"/>
          <a:solidFill>
            <a:srgbClr val="01B4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JQuery</a:t>
            </a: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 rot="0">
            <a:off x="6247765" y="1196975"/>
            <a:ext cx="1520190" cy="1512570"/>
          </a:xfrm>
          <a:prstGeom prst="ellipse"/>
          <a:solidFill>
            <a:srgbClr val="01B4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Java</a:t>
            </a: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 rot="0">
            <a:off x="2636520" y="3015615"/>
            <a:ext cx="1520190" cy="1512570"/>
          </a:xfrm>
          <a:prstGeom prst="ellipse"/>
          <a:solidFill>
            <a:srgbClr val="01B4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SVN</a:t>
            </a: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 rot="0">
            <a:off x="5078730" y="3015615"/>
            <a:ext cx="1520190" cy="1512570"/>
          </a:xfrm>
          <a:prstGeom prst="ellipse"/>
          <a:solidFill>
            <a:srgbClr val="01B4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CSS</a:t>
            </a: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619760" y="1836420"/>
            <a:ext cx="6054090" cy="58356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1">
                <a:solidFill>
                  <a:srgbClr val="000000"/>
                </a:solidFill>
                <a:latin typeface="Arial" charset="0"/>
                <a:ea typeface="Arial" charset="0"/>
              </a:rPr>
              <a:t>5.</a:t>
            </a:r>
            <a:r>
              <a:rPr lang="en-US" altLang="ko-KR" sz="3600" cap="none" dirty="0" smtClean="0" b="1">
                <a:solidFill>
                  <a:srgbClr val="000000"/>
                </a:solidFill>
                <a:latin typeface="Arial" charset="0"/>
                <a:ea typeface="Arial" charset="0"/>
              </a:rPr>
              <a:t/>
            </a:r>
            <a:br>
              <a:rPr lang="en-US" altLang="ko-KR" sz="3600" cap="none" dirty="0" smtClean="0" b="1">
                <a:solidFill>
                  <a:srgbClr val="000000"/>
                </a:solidFill>
                <a:latin typeface="Arial" charset="0"/>
                <a:ea typeface="Arial" charset="0"/>
              </a:rPr>
            </a:br>
            <a:r>
              <a:rPr lang="en-US" altLang="ko-KR" sz="3600" cap="none" dirty="0" smtClean="0" b="1">
                <a:solidFill>
                  <a:srgbClr val="000000"/>
                </a:solidFill>
                <a:latin typeface="Arial" charset="0"/>
                <a:ea typeface="Arial" charset="0"/>
              </a:rPr>
              <a:t>User Interface</a:t>
            </a:r>
            <a:endParaRPr lang="ko-KR" altLang="en-US" sz="3600" cap="none" dirty="0" smtClean="0" b="1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/>
          </p:cNvSpPr>
          <p:nvPr/>
        </p:nvSpPr>
        <p:spPr>
          <a:xfrm rot="0">
            <a:off x="245110" y="69850"/>
            <a:ext cx="495935" cy="5207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4C3C2E"/>
                </a:solidFill>
                <a:latin typeface="Arial" charset="0"/>
                <a:ea typeface="Arial" charset="0"/>
              </a:rPr>
              <a:t>05</a:t>
            </a:r>
            <a:endParaRPr lang="ko-KR" altLang="en-US" sz="1600" cap="none" dirty="0" smtClean="0" b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텍스트 개체 틀 12"/>
          <p:cNvSpPr txBox="1">
            <a:spLocks/>
          </p:cNvSpPr>
          <p:nvPr>
            <p:ph type="title" idx="4294967295"/>
          </p:nvPr>
        </p:nvSpPr>
        <p:spPr>
          <a:xfrm rot="0">
            <a:off x="908050" y="68580"/>
            <a:ext cx="7633335" cy="52070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UI</a:t>
            </a:r>
            <a:endParaRPr lang="ko-KR" altLang="en-US" sz="1800" cap="none" dirty="0" smtClean="0" b="1">
              <a:solidFill>
                <a:srgbClr val="615247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sisi116/AppData/Roaming/PolarisOffice/ETemp/42796_16358384/fImage2800417509633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" t="7123" r="11138" b="3839"/>
          <a:stretch>
            <a:fillRect/>
          </a:stretch>
        </p:blipFill>
        <p:spPr>
          <a:xfrm rot="0">
            <a:off x="1616710" y="967740"/>
            <a:ext cx="5906135" cy="3693795"/>
          </a:xfrm>
          <a:prstGeom prst="rect"/>
          <a:noFill/>
        </p:spPr>
      </p:pic>
      <p:sp>
        <p:nvSpPr>
          <p:cNvPr id="15" name="도형 14"/>
          <p:cNvSpPr>
            <a:spLocks/>
          </p:cNvSpPr>
          <p:nvPr/>
        </p:nvSpPr>
        <p:spPr>
          <a:xfrm rot="0">
            <a:off x="3075305" y="999490"/>
            <a:ext cx="3061970" cy="238760"/>
          </a:xfrm>
          <a:prstGeom prst="ellipse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 rot="0">
            <a:off x="2514600" y="1275080"/>
            <a:ext cx="4242435" cy="238760"/>
          </a:xfrm>
          <a:prstGeom prst="ellipse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 rot="0">
            <a:off x="5514340" y="1560830"/>
            <a:ext cx="942975" cy="568960"/>
          </a:xfrm>
          <a:prstGeom prst="ellipse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 rot="0">
            <a:off x="2432685" y="1560830"/>
            <a:ext cx="2806700" cy="1834515"/>
          </a:xfrm>
          <a:prstGeom prst="ellipse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 rot="0">
            <a:off x="2517775" y="3469640"/>
            <a:ext cx="2633345" cy="1224915"/>
          </a:xfrm>
          <a:prstGeom prst="ellipse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 rot="0">
            <a:off x="5300980" y="2183765"/>
            <a:ext cx="1462405" cy="1028065"/>
          </a:xfrm>
          <a:prstGeom prst="ellipse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 rot="0">
            <a:off x="5290820" y="3228340"/>
            <a:ext cx="1462405" cy="1418590"/>
          </a:xfrm>
          <a:prstGeom prst="ellipse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 rot="0">
            <a:off x="4721860" y="660400"/>
            <a:ext cx="1436370" cy="3397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로고</a:t>
            </a:r>
            <a:endParaRPr lang="ko-KR" altLang="en-US" sz="1600" cap="none" dirty="0" smtClean="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 rot="0">
            <a:off x="1881505" y="1174750"/>
            <a:ext cx="1436370" cy="3397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메뉴</a:t>
            </a:r>
            <a:endParaRPr lang="ko-KR" altLang="en-US" sz="1600" cap="none" dirty="0" smtClean="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 rot="0">
            <a:off x="2803525" y="2307590"/>
            <a:ext cx="2075180" cy="3397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게임정보 미리보기</a:t>
            </a:r>
            <a:endParaRPr lang="ko-KR" altLang="en-US" sz="1600" cap="none" dirty="0" smtClean="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24"/>
          <p:cNvSpPr txBox="1">
            <a:spLocks/>
          </p:cNvSpPr>
          <p:nvPr/>
        </p:nvSpPr>
        <p:spPr>
          <a:xfrm rot="0">
            <a:off x="2653665" y="3971925"/>
            <a:ext cx="2494280" cy="3397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리그별 팀 순위 미리보기</a:t>
            </a:r>
            <a:endParaRPr lang="ko-KR" altLang="en-US" sz="1600" cap="none" dirty="0" smtClean="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 rot="0">
            <a:off x="5692140" y="1556385"/>
            <a:ext cx="594995" cy="5861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회원가입</a:t>
            </a:r>
            <a:endParaRPr lang="ko-KR" altLang="en-US" sz="1600" cap="none" dirty="0" smtClean="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26"/>
          <p:cNvSpPr txBox="1">
            <a:spLocks/>
          </p:cNvSpPr>
          <p:nvPr/>
        </p:nvSpPr>
        <p:spPr>
          <a:xfrm rot="0">
            <a:off x="5542280" y="2556510"/>
            <a:ext cx="2075180" cy="3397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공지사항</a:t>
            </a:r>
            <a:endParaRPr lang="ko-KR" altLang="en-US" sz="1600" cap="none" dirty="0" smtClean="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 rot="0">
            <a:off x="5447030" y="3801110"/>
            <a:ext cx="2075180" cy="3397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자유게시판</a:t>
            </a:r>
            <a:endParaRPr lang="ko-KR" altLang="en-US" sz="1600" cap="none" dirty="0" smtClean="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텍스트 상자 28"/>
          <p:cNvSpPr txBox="1">
            <a:spLocks/>
          </p:cNvSpPr>
          <p:nvPr/>
        </p:nvSpPr>
        <p:spPr>
          <a:xfrm rot="0">
            <a:off x="4004945" y="4766945"/>
            <a:ext cx="1436370" cy="3397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rgbClr val="01B4F4"/>
                </a:solidFill>
                <a:latin typeface="맑은 고딕" charset="0"/>
                <a:ea typeface="맑은 고딕" charset="0"/>
              </a:rPr>
              <a:t>메인화면</a:t>
            </a:r>
            <a:endParaRPr lang="ko-KR" altLang="en-US" sz="1600" cap="none" dirty="0" smtClean="0" b="1">
              <a:solidFill>
                <a:srgbClr val="01B4F4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/>
          </p:cNvSpPr>
          <p:nvPr/>
        </p:nvSpPr>
        <p:spPr>
          <a:xfrm rot="0">
            <a:off x="245110" y="69850"/>
            <a:ext cx="495935" cy="5207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4C3C2E"/>
                </a:solidFill>
                <a:latin typeface="Arial" charset="0"/>
                <a:ea typeface="Arial" charset="0"/>
              </a:rPr>
              <a:t>05</a:t>
            </a:r>
            <a:endParaRPr lang="ko-KR" altLang="en-US" sz="1600" cap="none" dirty="0" smtClean="0" b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텍스트 개체 틀 12"/>
          <p:cNvSpPr txBox="1">
            <a:spLocks/>
          </p:cNvSpPr>
          <p:nvPr>
            <p:ph type="title" idx="4294967295"/>
          </p:nvPr>
        </p:nvSpPr>
        <p:spPr>
          <a:xfrm rot="0">
            <a:off x="908050" y="68580"/>
            <a:ext cx="7633335" cy="52070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UI</a:t>
            </a:r>
            <a:endParaRPr lang="ko-KR" altLang="en-US" sz="1800" cap="none" dirty="0" smtClean="0" b="1">
              <a:solidFill>
                <a:srgbClr val="615247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sisi116/AppData/Roaming/PolarisOffice/ETemp/42796_16358384/fImage2945581542650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1" t="14814" r="33333" b="11506"/>
          <a:stretch>
            <a:fillRect/>
          </a:stretch>
        </p:blipFill>
        <p:spPr>
          <a:xfrm rot="0">
            <a:off x="680085" y="1183640"/>
            <a:ext cx="2293620" cy="3089275"/>
          </a:xfrm>
          <a:prstGeom prst="rect"/>
          <a:noFill/>
        </p:spPr>
      </p:pic>
      <p:pic>
        <p:nvPicPr>
          <p:cNvPr id="15" name="그림 14" descr="C:/Users/sisi116/AppData/Roaming/PolarisOffice/ETemp/42796_16358384/fImage3022219543916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8" t="6876" r="15333" b="5827"/>
          <a:stretch>
            <a:fillRect/>
          </a:stretch>
        </p:blipFill>
        <p:spPr>
          <a:xfrm rot="0">
            <a:off x="3429000" y="1183640"/>
            <a:ext cx="4714875" cy="3129915"/>
          </a:xfrm>
          <a:prstGeom prst="rect"/>
          <a:noFill/>
        </p:spPr>
      </p:pic>
      <p:sp>
        <p:nvSpPr>
          <p:cNvPr id="16" name="텍스트 상자 15"/>
          <p:cNvSpPr txBox="1">
            <a:spLocks/>
          </p:cNvSpPr>
          <p:nvPr/>
        </p:nvSpPr>
        <p:spPr>
          <a:xfrm rot="0">
            <a:off x="1106805" y="4365625"/>
            <a:ext cx="1436370" cy="3397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rgbClr val="01B4F4"/>
                </a:solidFill>
                <a:latin typeface="맑은 고딕" charset="0"/>
                <a:ea typeface="맑은 고딕" charset="0"/>
              </a:rPr>
              <a:t>회원가입</a:t>
            </a:r>
            <a:endParaRPr lang="ko-KR" altLang="en-US" sz="1600" cap="none" dirty="0" smtClean="0" b="1">
              <a:solidFill>
                <a:srgbClr val="01B4F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 rot="0">
            <a:off x="5066030" y="4372610"/>
            <a:ext cx="1436370" cy="3397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1">
                <a:solidFill>
                  <a:srgbClr val="01B4F4"/>
                </a:solidFill>
                <a:latin typeface="맑은 고딕" charset="0"/>
                <a:ea typeface="맑은 고딕" charset="0"/>
              </a:rPr>
              <a:t>마이 페이지</a:t>
            </a:r>
            <a:endParaRPr lang="ko-KR" altLang="en-US" sz="1600" cap="none" dirty="0" smtClean="0" b="1">
              <a:solidFill>
                <a:srgbClr val="01B4F4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619760" y="1836420"/>
            <a:ext cx="6054090" cy="58356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1">
                <a:solidFill>
                  <a:srgbClr val="000000"/>
                </a:solidFill>
                <a:latin typeface="Arial" charset="0"/>
                <a:ea typeface="Arial" charset="0"/>
              </a:rPr>
              <a:t>6.</a:t>
            </a:r>
            <a:r>
              <a:rPr lang="en-US" altLang="ko-KR" sz="3600" cap="none" dirty="0" smtClean="0" b="1">
                <a:solidFill>
                  <a:srgbClr val="000000"/>
                </a:solidFill>
                <a:latin typeface="Arial" charset="0"/>
                <a:ea typeface="Arial" charset="0"/>
              </a:rPr>
              <a:t/>
            </a:r>
            <a:br>
              <a:rPr lang="en-US" altLang="ko-KR" sz="3600" cap="none" dirty="0" smtClean="0" b="1">
                <a:solidFill>
                  <a:srgbClr val="000000"/>
                </a:solidFill>
                <a:latin typeface="Arial" charset="0"/>
                <a:ea typeface="Arial" charset="0"/>
              </a:rPr>
            </a:br>
            <a:r>
              <a:rPr lang="en-US" altLang="ko-KR" sz="3600" cap="none" dirty="0" smtClean="0" b="1">
                <a:solidFill>
                  <a:srgbClr val="000000"/>
                </a:solidFill>
                <a:latin typeface="Arial" charset="0"/>
                <a:ea typeface="Arial" charset="0"/>
              </a:rPr>
              <a:t>Realization</a:t>
            </a:r>
            <a:endParaRPr lang="ko-KR" altLang="en-US" sz="3600" cap="none" dirty="0" smtClean="0" b="1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/>
          </p:cNvSpPr>
          <p:nvPr/>
        </p:nvSpPr>
        <p:spPr>
          <a:xfrm rot="0">
            <a:off x="245110" y="69850"/>
            <a:ext cx="495935" cy="5207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4C3C2E"/>
                </a:solidFill>
                <a:latin typeface="Arial" charset="0"/>
                <a:ea typeface="Arial" charset="0"/>
              </a:rPr>
              <a:t>06</a:t>
            </a:r>
            <a:endParaRPr lang="ko-KR" altLang="en-US" sz="1600" cap="none" dirty="0" smtClean="0" b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텍스트 개체 틀 12"/>
          <p:cNvSpPr txBox="1">
            <a:spLocks/>
          </p:cNvSpPr>
          <p:nvPr>
            <p:ph type="title" idx="4294967295"/>
          </p:nvPr>
        </p:nvSpPr>
        <p:spPr>
          <a:xfrm rot="0">
            <a:off x="908050" y="68580"/>
            <a:ext cx="7633335" cy="52070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REALIZATION</a:t>
            </a:r>
            <a:endParaRPr lang="ko-KR" altLang="en-US" sz="1800" cap="none" dirty="0" smtClean="0" b="1">
              <a:solidFill>
                <a:srgbClr val="615247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857500" y="1306195"/>
            <a:ext cx="3436620" cy="2717165"/>
            <a:chOff x="2857500" y="1306195"/>
            <a:chExt cx="3436620" cy="2717165"/>
          </a:xfrm>
        </p:grpSpPr>
        <p:sp>
          <p:nvSpPr>
            <p:cNvPr id="14" name="텍스트 상자 13"/>
            <p:cNvSpPr txBox="1">
              <a:spLocks/>
            </p:cNvSpPr>
            <p:nvPr/>
          </p:nvSpPr>
          <p:spPr>
            <a:xfrm rot="0">
              <a:off x="2857500" y="3653155"/>
              <a:ext cx="3438525" cy="37211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ctr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cap="none" dirty="0" smtClean="0" b="1">
                  <a:solidFill>
                    <a:srgbClr val="01B4F4"/>
                  </a:solidFill>
                  <a:latin typeface="맑은 고딕" charset="0"/>
                  <a:ea typeface="맑은 고딕" charset="0"/>
                </a:rPr>
                <a:t>Kang Jung Man Sports TOTO</a:t>
              </a:r>
              <a:endParaRPr lang="ko-KR" altLang="en-US" sz="1800" cap="none" dirty="0" smtClean="0" b="1">
                <a:solidFill>
                  <a:srgbClr val="01B4F4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15" name="그림 14" descr="C:/Users/xdasdasva/AppData/Roaming/PolarisOffice/ETemp/25132_20847720/fImage1410666905724.png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3361690" y="1379855"/>
              <a:ext cx="2429510" cy="2242185"/>
            </a:xfrm>
            <a:prstGeom prst="rect"/>
            <a:noFill/>
          </p:spPr>
        </p:pic>
        <p:sp>
          <p:nvSpPr>
            <p:cNvPr id="16" name="도형 15"/>
            <p:cNvSpPr>
              <a:spLocks/>
            </p:cNvSpPr>
            <p:nvPr/>
          </p:nvSpPr>
          <p:spPr>
            <a:xfrm rot="0">
              <a:off x="3088640" y="1306195"/>
              <a:ext cx="1172845" cy="757555"/>
            </a:xfrm>
            <a:prstGeom prst="wedgeEllipseCallout">
              <a:avLst>
                <a:gd name="adj1" fmla="val 85421"/>
                <a:gd name="adj2" fmla="val 30157"/>
              </a:avLst>
            </a:prstGeom>
            <a:noFill/>
            <a:ln w="12700" cap="flat" cmpd="sng">
              <a:solidFill>
                <a:srgbClr val="01B4F4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508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cap="none" dirty="0" smtClean="0" b="0">
                  <a:solidFill>
                    <a:srgbClr val="01B4F4"/>
                  </a:solidFill>
                  <a:latin typeface="맑은 고딕" charset="0"/>
                  <a:ea typeface="맑은 고딕" charset="0"/>
                </a:rPr>
                <a:t>Click</a:t>
              </a:r>
              <a:endParaRPr lang="ko-KR" altLang="en-US" sz="1800" cap="none" dirty="0" smtClean="0" b="0">
                <a:solidFill>
                  <a:srgbClr val="01B4F4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C:/Users/sisi116/AppData/Roaming/PolarisOffice/ETemp/33248_14002968/fImage62930721041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3235" y="553085"/>
            <a:ext cx="5799455" cy="4121785"/>
          </a:xfrm>
          <a:prstGeom prst="rect"/>
          <a:noFill/>
        </p:spPr>
      </p:pic>
      <p:grpSp>
        <p:nvGrpSpPr>
          <p:cNvPr id="26" name="그룹 25"/>
          <p:cNvGrpSpPr/>
          <p:nvPr/>
        </p:nvGrpSpPr>
        <p:grpSpPr>
          <a:xfrm rot="0">
            <a:off x="4739005" y="555625"/>
            <a:ext cx="2715260" cy="2715260"/>
            <a:chOff x="4739005" y="555625"/>
            <a:chExt cx="2715260" cy="2715260"/>
          </a:xfrm>
        </p:grpSpPr>
        <p:sp>
          <p:nvSpPr>
            <p:cNvPr id="23" name="타원 8"/>
            <p:cNvSpPr>
              <a:spLocks/>
            </p:cNvSpPr>
            <p:nvPr/>
          </p:nvSpPr>
          <p:spPr bwMode="auto">
            <a:xfrm rot="0">
              <a:off x="4739005" y="555625"/>
              <a:ext cx="2715260" cy="2715260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fontAlgn="base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aseline="-25000" b="1">
                <a:latin typeface="굴림" charset="0"/>
                <a:ea typeface="굴림" charset="0"/>
              </a:endParaRPr>
            </a:p>
          </p:txBody>
        </p:sp>
        <p:sp>
          <p:nvSpPr>
            <p:cNvPr id="24" name="Text Box 20"/>
            <p:cNvSpPr txBox="1">
              <a:spLocks/>
            </p:cNvSpPr>
            <p:nvPr/>
          </p:nvSpPr>
          <p:spPr bwMode="auto">
            <a:xfrm rot="0">
              <a:off x="5193030" y="1675765"/>
              <a:ext cx="1808480" cy="462915"/>
            </a:xfrm>
            <a:prstGeom prst="rect"/>
            <a:noFill/>
            <a:ln w="0">
              <a:noFill/>
              <a:prstDash/>
            </a:ln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fontAlgn="base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cap="none" dirty="0" smtClean="0" b="1">
                  <a:solidFill>
                    <a:srgbClr val="A1968B"/>
                  </a:solidFill>
                  <a:latin typeface="Arial" charset="0"/>
                  <a:ea typeface="Arial" charset="0"/>
                </a:rPr>
                <a:t>Thank you.</a:t>
              </a:r>
              <a:endParaRPr lang="ko-KR" altLang="en-US" sz="2400" cap="none" dirty="0" smtClean="0" b="1">
                <a:solidFill>
                  <a:srgbClr val="A1968B"/>
                </a:solidFill>
                <a:latin typeface="Arial" charset="0"/>
                <a:ea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201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 bwMode="auto">
          <a:xfrm>
            <a:off x="313690" y="1452880"/>
            <a:ext cx="6306185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제목 1"/>
          <p:cNvSpPr txBox="1">
            <a:spLocks/>
          </p:cNvSpPr>
          <p:nvPr/>
        </p:nvSpPr>
        <p:spPr>
          <a:xfrm>
            <a:off x="5290820" y="1452880"/>
            <a:ext cx="2044700" cy="582295"/>
          </a:xfrm>
          <a:prstGeom prst="rect">
            <a:avLst/>
          </a:prstGeom>
        </p:spPr>
        <p:txBody>
          <a:bodyPr wrap="square" lIns="91440" tIns="45720" rIns="91440" bIns="45720" anchor="t"/>
          <a:lstStyle/>
          <a:p>
            <a:pPr marL="0" indent="0" algn="l" defTabSz="9144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dirty="0" smtClean="0">
                <a:solidFill>
                  <a:srgbClr val="0070C0"/>
                </a:solidFill>
                <a:latin typeface="Arial" charset="0"/>
              </a:rPr>
              <a:t>INDEX</a:t>
            </a:r>
            <a:endParaRPr lang="ko-KR" altLang="en-US" sz="3200" b="1" dirty="0" smtClean="0">
              <a:latin typeface="Arial" charset="0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 rot="0">
            <a:off x="5688965" y="2171700"/>
            <a:ext cx="3296285" cy="274320"/>
          </a:xfrm>
          <a:prstGeom prst="rect"/>
          <a:ln w="0">
            <a:noFill/>
            <a:prstDash/>
          </a:ln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algn="l" fontAlgn="base" defTabSz="914400" ea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8F7C71"/>
                </a:solidFill>
                <a:latin typeface="Arial" charset="0"/>
                <a:ea typeface="Arial" charset="0"/>
              </a:rPr>
              <a:t>01 /  TEAM</a:t>
            </a:r>
            <a:endParaRPr lang="ko-KR" altLang="en-US" sz="1200" cap="none" dirty="0" smtClean="0" b="0">
              <a:solidFill>
                <a:srgbClr val="8F7C71"/>
              </a:solidFill>
              <a:latin typeface="Arial" charset="0"/>
              <a:ea typeface="Arial" charset="0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 rot="0">
            <a:off x="5689600" y="2720975"/>
            <a:ext cx="3296285" cy="274320"/>
          </a:xfrm>
          <a:prstGeom prst="rect"/>
          <a:ln w="0">
            <a:noFill/>
            <a:prstDash/>
          </a:ln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algn="l" fontAlgn="base" defTabSz="914400" ea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8F7C71"/>
                </a:solidFill>
                <a:latin typeface="Arial" charset="0"/>
                <a:ea typeface="Arial" charset="0"/>
              </a:rPr>
              <a:t>03 /  요구분석</a:t>
            </a:r>
            <a:endParaRPr lang="ko-KR" altLang="en-US" sz="1200" cap="none" dirty="0" smtClean="0" b="0">
              <a:solidFill>
                <a:srgbClr val="8F7C71"/>
              </a:solidFill>
              <a:latin typeface="Arial" charset="0"/>
              <a:ea typeface="Arial" charset="0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 rot="0">
            <a:off x="5688330" y="3002915"/>
            <a:ext cx="3296285" cy="274320"/>
          </a:xfrm>
          <a:prstGeom prst="rect"/>
          <a:ln w="0">
            <a:noFill/>
            <a:prstDash/>
          </a:ln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algn="l" fontAlgn="base" defTabSz="914400" ea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8F7C71"/>
                </a:solidFill>
                <a:latin typeface="Arial" charset="0"/>
                <a:ea typeface="Arial" charset="0"/>
              </a:rPr>
              <a:t>04 /  기술 및 환경</a:t>
            </a:r>
            <a:endParaRPr lang="ko-KR" altLang="en-US" sz="1200" cap="none" dirty="0" smtClean="0" b="0">
              <a:solidFill>
                <a:srgbClr val="8F7C71"/>
              </a:solidFill>
              <a:latin typeface="Arial" charset="0"/>
              <a:ea typeface="Arial" charset="0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 rot="0">
            <a:off x="5688330" y="3285490"/>
            <a:ext cx="3296285" cy="274320"/>
          </a:xfrm>
          <a:prstGeom prst="rect"/>
          <a:ln w="0">
            <a:noFill/>
            <a:prstDash/>
          </a:ln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algn="l" fontAlgn="base" defTabSz="914400" ea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8F7C71"/>
                </a:solidFill>
                <a:latin typeface="Arial" charset="0"/>
                <a:ea typeface="Arial" charset="0"/>
              </a:rPr>
              <a:t>05 /  UI</a:t>
            </a:r>
            <a:endParaRPr lang="ko-KR" altLang="en-US" sz="1200" cap="none" dirty="0" smtClean="0" b="0">
              <a:solidFill>
                <a:srgbClr val="8F7C71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 rot="0">
            <a:off x="5688330" y="3561715"/>
            <a:ext cx="3296285" cy="274320"/>
          </a:xfrm>
          <a:prstGeom prst="rect"/>
          <a:ln w="0">
            <a:noFill/>
            <a:prstDash/>
          </a:ln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algn="l" fontAlgn="base" defTabSz="914400" ea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8F7C71"/>
                </a:solidFill>
                <a:latin typeface="Arial" charset="0"/>
                <a:ea typeface="Arial" charset="0"/>
              </a:rPr>
              <a:t>06 /  구현</a:t>
            </a:r>
            <a:endParaRPr lang="ko-KR" altLang="en-US" sz="1200" cap="none" dirty="0" smtClean="0" b="0">
              <a:solidFill>
                <a:srgbClr val="8F7C71"/>
              </a:solidFill>
              <a:latin typeface="Arial" charset="0"/>
              <a:ea typeface="Arial" charset="0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 rot="0">
            <a:off x="5688330" y="3834765"/>
            <a:ext cx="3296285" cy="274320"/>
          </a:xfrm>
          <a:prstGeom prst="rect"/>
          <a:ln w="0">
            <a:noFill/>
            <a:prstDash/>
          </a:ln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algn="l" fontAlgn="base" defTabSz="914400" ea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8F7C71"/>
                </a:solidFill>
                <a:latin typeface="Arial" charset="0"/>
                <a:ea typeface="Arial" charset="0"/>
              </a:rPr>
              <a:t>07 /  Q&amp;A</a:t>
            </a:r>
            <a:endParaRPr lang="ko-KR" altLang="en-US" sz="1200" cap="none" dirty="0" smtClean="0" b="0">
              <a:solidFill>
                <a:srgbClr val="8F7C71"/>
              </a:solidFill>
              <a:latin typeface="Arial" charset="0"/>
              <a:ea typeface="Arial" charset="0"/>
            </a:endParaRPr>
          </a:p>
        </p:txBody>
      </p:sp>
      <p:cxnSp>
        <p:nvCxnSpPr>
          <p:cNvPr id="24" name="직선 연결선 18"/>
          <p:cNvCxnSpPr>
            <a:cxnSpLocks noChangeShapeType="1"/>
          </p:cNvCxnSpPr>
          <p:nvPr/>
        </p:nvCxnSpPr>
        <p:spPr bwMode="auto">
          <a:xfrm flipH="1">
            <a:off x="214630" y="271780"/>
            <a:ext cx="596265" cy="0"/>
          </a:xfrm>
          <a:prstGeom prst="line">
            <a:avLst/>
          </a:prstGeom>
          <a:noFill/>
          <a:ln w="57150" algn="ctr">
            <a:solidFill>
              <a:srgbClr val="FCD9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제목 24"/>
          <p:cNvSpPr txBox="1">
            <a:spLocks/>
          </p:cNvSpPr>
          <p:nvPr/>
        </p:nvSpPr>
        <p:spPr>
          <a:xfrm rot="0">
            <a:off x="5688330" y="2448560"/>
            <a:ext cx="3296285" cy="27432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fontAlgn="base" defTabSz="914400" ea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>
                <a:solidFill>
                  <a:srgbClr val="8F7C71"/>
                </a:solidFill>
                <a:latin typeface="Arial" charset="0"/>
                <a:ea typeface="Arial" charset="0"/>
              </a:rPr>
              <a:t>02 /  일정</a:t>
            </a:r>
            <a:endParaRPr lang="ko-KR" altLang="en-US" sz="1200" cap="none" dirty="0" smtClean="0" b="0">
              <a:solidFill>
                <a:srgbClr val="8F7C71"/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60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9760" y="1836420"/>
            <a:ext cx="6054090" cy="583565"/>
          </a:xfrm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1">
                <a:latin typeface="Arial" charset="0"/>
                <a:ea typeface="Arial" charset="0"/>
              </a:rPr>
              <a:t>1.</a:t>
            </a:r>
            <a:r>
              <a:rPr lang="en-US" altLang="ko-KR" sz="3600" cap="none" dirty="0" smtClean="0" b="1">
                <a:latin typeface="Arial" charset="0"/>
                <a:ea typeface="Arial" charset="0"/>
              </a:rPr>
              <a:t/>
            </a:r>
            <a:br>
              <a:rPr lang="en-US" altLang="ko-KR" sz="3600" cap="none" dirty="0" smtClean="0" b="1">
                <a:latin typeface="Arial" charset="0"/>
                <a:ea typeface="Arial" charset="0"/>
              </a:rPr>
            </a:br>
            <a:r>
              <a:rPr lang="en-US" altLang="ko-KR" sz="3600" cap="none" dirty="0" smtClean="0" b="1">
                <a:latin typeface="Arial" charset="0"/>
                <a:ea typeface="Arial" charset="0"/>
              </a:rPr>
              <a:t>TEAM</a:t>
            </a:r>
            <a:endParaRPr lang="ko-KR" altLang="en-US" sz="3600" cap="none" dirty="0" smtClean="0" b="1"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37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>
            <a:spLocks/>
          </p:cNvSpPr>
          <p:nvPr/>
        </p:nvSpPr>
        <p:spPr>
          <a:xfrm>
            <a:off x="565150" y="1410335"/>
            <a:ext cx="2191385" cy="1318895"/>
          </a:xfrm>
          <a:prstGeom prst="roundRect">
            <a:avLst>
              <a:gd name="adj" fmla="val 2528"/>
            </a:avLst>
          </a:prstGeom>
          <a:pattFill prst="wdDnDiag">
            <a:fgClr>
              <a:srgbClr val="05BEFF"/>
            </a:fgClr>
            <a:bgClr>
              <a:srgbClr val="00B0EE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tIns="71755" rIns="215900" bIns="45720" numCol="1" vert="horz" anchor="ctr">
            <a:noAutofit/>
          </a:bodyPr>
          <a:lstStyle/>
          <a:p>
            <a:pPr marL="0" indent="0" algn="ctr" fontAlgn="base" defTabSz="914400" ea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이</a:t>
            </a:r>
            <a:r>
              <a:rPr lang="en-US" altLang="ko-KR" sz="1800" cap="none" dirty="0" smtClean="0" b="0">
                <a:solidFill>
                  <a:schemeClr val="accent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동</a:t>
            </a:r>
            <a:r>
              <a:rPr lang="en-US" altLang="ko-KR" sz="1800" cap="none" dirty="0" smtClean="0" b="0">
                <a:latin typeface="맑은 고딕" charset="0"/>
                <a:ea typeface="맑은 고딕" charset="0"/>
              </a:rPr>
              <a:t>기</a:t>
            </a: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245110" y="69850"/>
            <a:ext cx="495300" cy="520065"/>
          </a:xfrm>
          <a:prstGeom prst="rect">
            <a:avLst/>
          </a:prstGeom>
        </p:spPr>
        <p:txBody>
          <a:bodyPr wrap="square" lIns="91440" tIns="45720" rIns="91440" bIns="45720" anchor="ctr"/>
          <a:lstStyle/>
          <a:p>
            <a:pPr marL="0" indent="0" algn="l" defTabSz="9144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 smtClean="0">
                <a:solidFill>
                  <a:srgbClr val="4C3C2E"/>
                </a:solidFill>
                <a:latin typeface="Arial" charset="0"/>
              </a:rPr>
              <a:t>01</a:t>
            </a:r>
            <a:endParaRPr lang="ko-KR" altLang="en-US" sz="1600" dirty="0" smtClean="0">
              <a:latin typeface="Arial" charset="0"/>
            </a:endParaRP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457835" y="892175"/>
            <a:ext cx="3235325" cy="359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623570" indent="-514350" algn="l" fontAlgn="base" defTabSz="914400" eaLnBrk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rgbClr val="00B0F0"/>
                </a:solidFill>
                <a:latin typeface="Arial" charset="0"/>
                <a:ea typeface="Arial" charset="0"/>
              </a:rPr>
              <a:t> 4명의 ‘동’</a:t>
            </a:r>
            <a:endParaRPr lang="ko-KR" altLang="en-US" sz="1400" cap="none" dirty="0" smtClean="0" b="1">
              <a:solidFill>
                <a:srgbClr val="00B0F0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TEAM MEMBER</a:t>
            </a:r>
            <a:endParaRPr lang="ko-KR" altLang="en-US" sz="1800" cap="none" dirty="0" smtClean="0" b="1">
              <a:solidFill>
                <a:srgbClr val="61524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44830" y="1089025"/>
            <a:ext cx="74295" cy="74295"/>
          </a:xfrm>
          <a:prstGeom prst="ellipse">
            <a:avLst/>
          </a:prstGeom>
          <a:ln w="28575" cmpd="sng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5715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619115" y="952500"/>
            <a:ext cx="2484120" cy="3905250"/>
          </a:xfrm>
          <a:prstGeom prst="rect"/>
          <a:noFill/>
        </p:spPr>
      </p:pic>
      <p:sp>
        <p:nvSpPr>
          <p:cNvPr id="17" name="모서리가 둥근 직사각형 16"/>
          <p:cNvSpPr>
            <a:spLocks/>
          </p:cNvSpPr>
          <p:nvPr/>
        </p:nvSpPr>
        <p:spPr>
          <a:xfrm>
            <a:off x="3045460" y="1407160"/>
            <a:ext cx="2191385" cy="1318895"/>
          </a:xfrm>
          <a:prstGeom prst="roundRect">
            <a:avLst>
              <a:gd name="adj" fmla="val 2528"/>
            </a:avLst>
          </a:prstGeom>
          <a:pattFill prst="wdDnDiag">
            <a:fgClr>
              <a:srgbClr val="05BEFF"/>
            </a:fgClr>
            <a:bgClr>
              <a:srgbClr val="00B0EE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tIns="71755" rIns="215900" bIns="45720" numCol="1" vert="horz" anchor="ctr">
            <a:noAutofit/>
          </a:bodyPr>
          <a:lstStyle/>
          <a:p>
            <a:pPr marL="0" indent="0" algn="ctr" fontAlgn="base" defTabSz="914400" ea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rPr>
              <a:t>신</a:t>
            </a:r>
            <a:r>
              <a:rPr lang="en-US" altLang="ko-KR" sz="1800" cap="none" dirty="0" smtClean="0" b="0">
                <a:solidFill>
                  <a:schemeClr val="accent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동</a:t>
            </a:r>
            <a:r>
              <a:rPr lang="en-US" altLang="ko-KR" sz="18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rPr>
              <a:t>원</a:t>
            </a: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모서리가 둥근 직사각형 17"/>
          <p:cNvSpPr>
            <a:spLocks/>
          </p:cNvSpPr>
          <p:nvPr/>
        </p:nvSpPr>
        <p:spPr>
          <a:xfrm>
            <a:off x="561975" y="3155950"/>
            <a:ext cx="2191385" cy="1318895"/>
          </a:xfrm>
          <a:prstGeom prst="roundRect">
            <a:avLst>
              <a:gd name="adj" fmla="val 2528"/>
            </a:avLst>
          </a:prstGeom>
          <a:pattFill prst="wdDnDiag">
            <a:fgClr>
              <a:srgbClr val="05BEFF"/>
            </a:fgClr>
            <a:bgClr>
              <a:srgbClr val="00B0EE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tIns="71755" rIns="215900" bIns="45720" numCol="1" vert="horz" anchor="ctr">
            <a:noAutofit/>
          </a:bodyPr>
          <a:lstStyle/>
          <a:p>
            <a:pPr marL="0" indent="0" algn="ctr" fontAlgn="base" defTabSz="914400" ea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rPr>
              <a:t>정</a:t>
            </a:r>
            <a:r>
              <a:rPr lang="en-US" altLang="ko-KR" sz="1800" cap="none" dirty="0" smtClean="0" b="0">
                <a:solidFill>
                  <a:schemeClr val="accent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동</a:t>
            </a:r>
            <a:r>
              <a:rPr lang="en-US" altLang="ko-KR" sz="18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rPr>
              <a:t>호</a:t>
            </a: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모서리가 둥근 직사각형 18"/>
          <p:cNvSpPr>
            <a:spLocks/>
          </p:cNvSpPr>
          <p:nvPr/>
        </p:nvSpPr>
        <p:spPr>
          <a:xfrm>
            <a:off x="3042285" y="3152775"/>
            <a:ext cx="2191385" cy="1318895"/>
          </a:xfrm>
          <a:prstGeom prst="roundRect">
            <a:avLst>
              <a:gd name="adj" fmla="val 2528"/>
            </a:avLst>
          </a:prstGeom>
          <a:pattFill prst="wdDnDiag">
            <a:fgClr>
              <a:srgbClr val="05BEFF"/>
            </a:fgClr>
            <a:bgClr>
              <a:srgbClr val="00B0EE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tIns="71755" rIns="215900" bIns="45720" numCol="1" vert="horz" anchor="ctr">
            <a:noAutofit/>
          </a:bodyPr>
          <a:lstStyle/>
          <a:p>
            <a:pPr marL="0" indent="0" algn="ctr" fontAlgn="base" defTabSz="914400" ea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rPr>
              <a:t>최</a:t>
            </a:r>
            <a:r>
              <a:rPr lang="en-US" altLang="ko-KR" sz="1800" cap="none" dirty="0" smtClean="0" b="0">
                <a:solidFill>
                  <a:schemeClr val="accent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동</a:t>
            </a:r>
            <a:r>
              <a:rPr lang="en-US" altLang="ko-KR" sz="1800" cap="none" dirty="0" smtClean="0" b="0">
                <a:solidFill>
                  <a:srgbClr val="FFFFFF"/>
                </a:solidFill>
                <a:latin typeface="맑은 고딕" charset="0"/>
                <a:ea typeface="맑은 고딕" charset="0"/>
              </a:rPr>
              <a:t>진</a:t>
            </a: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0" name="도형 19"/>
          <p:cNvCxnSpPr/>
          <p:nvPr/>
        </p:nvCxnSpPr>
        <p:spPr>
          <a:xfrm rot="0">
            <a:off x="2734945" y="2700655"/>
            <a:ext cx="340360" cy="48387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도형 20"/>
          <p:cNvCxnSpPr/>
          <p:nvPr/>
        </p:nvCxnSpPr>
        <p:spPr>
          <a:xfrm rot="0" flipV="1">
            <a:off x="2738755" y="2720975"/>
            <a:ext cx="323215" cy="446405"/>
          </a:xfrm>
          <a:prstGeom prst="line"/>
          <a:ln w="9525" cap="flat" cmpd="sng">
            <a:solidFill>
              <a:schemeClr val="accent1">
                <a:alpha val="100000"/>
              </a:schemeClr>
            </a:solidFill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상자 21"/>
          <p:cNvSpPr txBox="1">
            <a:spLocks/>
          </p:cNvSpPr>
          <p:nvPr/>
        </p:nvSpPr>
        <p:spPr>
          <a:xfrm rot="0">
            <a:off x="1953895" y="2743200"/>
            <a:ext cx="1962785" cy="33274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623570" indent="-514350" algn="l" fontAlgn="base" defTabSz="914400" eaLnBrk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rgbClr val="00B0F0"/>
                </a:solidFill>
                <a:latin typeface="Arial" charset="0"/>
                <a:ea typeface="Arial" charset="0"/>
              </a:rPr>
              <a:t>FOUR동      크로스</a:t>
            </a:r>
            <a:endParaRPr lang="ko-KR" altLang="en-US" sz="1400" cap="none" dirty="0" smtClean="0" b="1">
              <a:solidFill>
                <a:srgbClr val="00B0F0"/>
              </a:solidFill>
              <a:latin typeface="Arial" charset="0"/>
              <a:ea typeface="Arial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 rot="0">
            <a:off x="7483475" y="1163320"/>
            <a:ext cx="831215" cy="558165"/>
          </a:xfrm>
          <a:prstGeom prst="wedgeEllipseCallout">
            <a:avLst>
              <a:gd name="adj1" fmla="val -72856"/>
              <a:gd name="adj2" fmla="val 51227"/>
            </a:avLst>
          </a:prstGeom>
          <a:solidFill>
            <a:schemeClr val="bg1">
              <a:alpha val="8307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chemeClr val="accent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동!</a:t>
            </a:r>
            <a:endParaRPr lang="ko-KR" altLang="en-US" sz="1800" cap="none" dirty="0" smtClean="0" b="1">
              <a:solidFill>
                <a:schemeClr val="accent1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538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619760" y="1836420"/>
            <a:ext cx="6054090" cy="58356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1">
                <a:solidFill>
                  <a:srgbClr val="000000"/>
                </a:solidFill>
                <a:latin typeface="Arial" charset="0"/>
                <a:ea typeface="Arial" charset="0"/>
              </a:rPr>
              <a:t>2.</a:t>
            </a:r>
            <a:r>
              <a:rPr lang="en-US" altLang="ko-KR" sz="3600" cap="none" dirty="0" smtClean="0" b="1">
                <a:solidFill>
                  <a:srgbClr val="000000"/>
                </a:solidFill>
                <a:latin typeface="Arial" charset="0"/>
                <a:ea typeface="Arial" charset="0"/>
              </a:rPr>
              <a:t/>
            </a:r>
            <a:br>
              <a:rPr lang="en-US" altLang="ko-KR" sz="3600" cap="none" dirty="0" smtClean="0" b="1">
                <a:solidFill>
                  <a:srgbClr val="000000"/>
                </a:solidFill>
                <a:latin typeface="Arial" charset="0"/>
                <a:ea typeface="Arial" charset="0"/>
              </a:rPr>
            </a:br>
            <a:r>
              <a:rPr lang="en-US" altLang="ko-KR" sz="3600" cap="none" dirty="0" smtClean="0" b="1">
                <a:solidFill>
                  <a:srgbClr val="000000"/>
                </a:solidFill>
                <a:latin typeface="Arial" charset="0"/>
                <a:ea typeface="Arial" charset="0"/>
              </a:rPr>
              <a:t>SCHEDULE</a:t>
            </a:r>
            <a:endParaRPr lang="ko-KR" altLang="en-US" sz="3600" cap="none" dirty="0" smtClean="0" b="1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/>
          </p:cNvSpPr>
          <p:nvPr/>
        </p:nvSpPr>
        <p:spPr>
          <a:xfrm rot="0">
            <a:off x="245110" y="69850"/>
            <a:ext cx="495935" cy="5207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4C3C2E"/>
                </a:solidFill>
                <a:latin typeface="Arial" charset="0"/>
                <a:ea typeface="Arial" charset="0"/>
              </a:rPr>
              <a:t>02</a:t>
            </a:r>
            <a:endParaRPr lang="ko-KR" altLang="en-US" sz="1600" cap="none" dirty="0" smtClean="0" b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7" name="내용 개체 틀 6"/>
          <p:cNvSpPr txBox="1">
            <a:spLocks/>
          </p:cNvSpPr>
          <p:nvPr/>
        </p:nvSpPr>
        <p:spPr bwMode="auto">
          <a:xfrm rot="0">
            <a:off x="457835" y="892175"/>
            <a:ext cx="3235325" cy="3594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623570" indent="-514350" algn="l" fontAlgn="base" defTabSz="914400" eaLnBrk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rgbClr val="00B0F0"/>
                </a:solidFill>
                <a:latin typeface="Arial" charset="0"/>
                <a:ea typeface="Arial" charset="0"/>
              </a:rPr>
              <a:t>Project Schedule</a:t>
            </a:r>
            <a:endParaRPr lang="ko-KR" altLang="en-US" sz="1400" cap="none" dirty="0" smtClean="0" b="1">
              <a:solidFill>
                <a:srgbClr val="00B0F0"/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 rot="0">
            <a:off x="1664970" y="4265295"/>
            <a:ext cx="1734820" cy="247014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>
                <a:solidFill>
                  <a:srgbClr val="FFFFFF"/>
                </a:solidFill>
                <a:latin typeface="Arial" charset="0"/>
                <a:ea typeface="Arial" charset="0"/>
              </a:rPr>
              <a:t>Lorem ipsum dolor sit amet.</a:t>
            </a:r>
            <a:endParaRPr lang="ko-KR" altLang="en-US" sz="1000" cap="none" dirty="0" smtClean="0" b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텍스트 개체 틀 12"/>
          <p:cNvSpPr txBox="1">
            <a:spLocks/>
          </p:cNvSpPr>
          <p:nvPr>
            <p:ph type="title" idx="4294967295"/>
          </p:nvPr>
        </p:nvSpPr>
        <p:spPr>
          <a:xfrm rot="0">
            <a:off x="908050" y="68580"/>
            <a:ext cx="7633335" cy="52070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SCHEDULE</a:t>
            </a:r>
            <a:endParaRPr lang="ko-KR" altLang="en-US" sz="1800" cap="none" dirty="0" smtClean="0" b="1">
              <a:solidFill>
                <a:srgbClr val="61524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타원 9"/>
          <p:cNvSpPr>
            <a:spLocks/>
          </p:cNvSpPr>
          <p:nvPr/>
        </p:nvSpPr>
        <p:spPr>
          <a:xfrm rot="0">
            <a:off x="544830" y="1089025"/>
            <a:ext cx="74930" cy="74930"/>
          </a:xfrm>
          <a:prstGeom prst="ellipse"/>
          <a:ln w="28575" cap="flat" cmpd="sng">
            <a:solidFill>
              <a:srgbClr val="00B0F0">
                <a:alpha val="100000"/>
              </a:srgb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>
              <a:ln w="57150" cap="flat" cmpd="sng">
                <a:solidFill>
                  <a:schemeClr val="tx2">
                    <a:satMod val="155000"/>
                    <a:alpha val="100000"/>
                  </a:schemeClr>
                </a:solidFill>
                <a:prstDash val="solid"/>
              </a:ln>
              <a:solidFill>
                <a:srgbClr val="F5F1E3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 descr="C:/Users/sisi116/AppData/Roaming/PolarisOffice/ETemp/42796_16358384/fImage39191239384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9" t="34274" r="42705" b="39174"/>
          <a:stretch>
            <a:fillRect/>
          </a:stretch>
        </p:blipFill>
        <p:spPr>
          <a:xfrm rot="0">
            <a:off x="544195" y="1448435"/>
            <a:ext cx="5990590" cy="22790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619760" y="1836420"/>
            <a:ext cx="6054090" cy="58356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1">
                <a:solidFill>
                  <a:srgbClr val="000000"/>
                </a:solidFill>
                <a:latin typeface="Arial" charset="0"/>
                <a:ea typeface="Arial" charset="0"/>
              </a:rPr>
              <a:t>3.</a:t>
            </a:r>
            <a:r>
              <a:rPr lang="en-US" altLang="ko-KR" sz="3600" cap="none" dirty="0" smtClean="0" b="1">
                <a:solidFill>
                  <a:srgbClr val="000000"/>
                </a:solidFill>
                <a:latin typeface="Arial" charset="0"/>
                <a:ea typeface="Arial" charset="0"/>
              </a:rPr>
              <a:t/>
            </a:r>
            <a:br>
              <a:rPr lang="en-US" altLang="ko-KR" sz="3600" cap="none" dirty="0" smtClean="0" b="1">
                <a:solidFill>
                  <a:srgbClr val="000000"/>
                </a:solidFill>
                <a:latin typeface="Arial" charset="0"/>
                <a:ea typeface="Arial" charset="0"/>
              </a:rPr>
            </a:br>
            <a:r>
              <a:rPr lang="en-US" altLang="ko-KR" sz="3600" cap="none" dirty="0" smtClean="0" b="1">
                <a:solidFill>
                  <a:srgbClr val="000000"/>
                </a:solidFill>
                <a:latin typeface="Arial" charset="0"/>
                <a:ea typeface="Arial" charset="0"/>
              </a:rPr>
              <a:t>Requirement Analysis</a:t>
            </a:r>
            <a:endParaRPr lang="ko-KR" altLang="en-US" sz="3600" cap="none" dirty="0" smtClean="0" b="1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>
            <a:spLocks/>
          </p:cNvSpPr>
          <p:nvPr/>
        </p:nvSpPr>
        <p:spPr>
          <a:xfrm rot="0">
            <a:off x="1026795" y="1397000"/>
            <a:ext cx="1109980" cy="3300730"/>
          </a:xfrm>
          <a:prstGeom prst="roundRect">
            <a:avLst>
              <a:gd name="adj" fmla="val 2528"/>
            </a:avLst>
          </a:prstGeom>
          <a:pattFill prst="wdDnDiag">
            <a:fgClr>
              <a:srgbClr val="05BEFF"/>
            </a:fgClr>
            <a:bgClr>
              <a:srgbClr val="00B0EE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텍스트 개체 틀 1"/>
          <p:cNvSpPr txBox="1">
            <a:spLocks/>
          </p:cNvSpPr>
          <p:nvPr>
            <p:ph type="title" idx="4294967295"/>
          </p:nvPr>
        </p:nvSpPr>
        <p:spPr>
          <a:xfrm rot="0">
            <a:off x="908050" y="68580"/>
            <a:ext cx="7633335" cy="52070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REQUIREMENT</a:t>
            </a:r>
            <a:endParaRPr lang="ko-KR" altLang="en-US" sz="1800" cap="none" dirty="0" smtClean="0" b="1">
              <a:solidFill>
                <a:srgbClr val="61524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 rot="0">
            <a:off x="245110" y="69850"/>
            <a:ext cx="495935" cy="5207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eaLnBrk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>
                <a:solidFill>
                  <a:srgbClr val="4C3C2E"/>
                </a:solidFill>
                <a:latin typeface="Arial" charset="0"/>
                <a:ea typeface="Arial" charset="0"/>
              </a:rPr>
              <a:t>03</a:t>
            </a:r>
            <a:endParaRPr lang="ko-KR" altLang="en-US" sz="1600" cap="none" dirty="0" smtClean="0" b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 rot="0">
            <a:off x="1034415" y="1156970"/>
            <a:ext cx="74930" cy="74930"/>
          </a:xfrm>
          <a:prstGeom prst="ellipse"/>
          <a:ln w="28575" cap="flat" cmpd="sng">
            <a:solidFill>
              <a:srgbClr val="00B0F0">
                <a:alpha val="100000"/>
              </a:srgb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>
              <a:ln w="57150" cap="flat" cmpd="sng">
                <a:solidFill>
                  <a:schemeClr val="tx2">
                    <a:satMod val="155000"/>
                    <a:alpha val="100000"/>
                  </a:schemeClr>
                </a:solidFill>
                <a:prstDash val="solid"/>
              </a:ln>
              <a:solidFill>
                <a:srgbClr val="F5F1E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모서리가 둥근 직사각형 44"/>
          <p:cNvSpPr>
            <a:spLocks/>
          </p:cNvSpPr>
          <p:nvPr/>
        </p:nvSpPr>
        <p:spPr>
          <a:xfrm rot="0">
            <a:off x="2609215" y="1393825"/>
            <a:ext cx="1109345" cy="3300730"/>
          </a:xfrm>
          <a:prstGeom prst="roundRect">
            <a:avLst>
              <a:gd name="adj" fmla="val 2528"/>
            </a:avLst>
          </a:prstGeom>
          <a:pattFill prst="wdDnDiag">
            <a:fgClr>
              <a:srgbClr val="05BEFF"/>
            </a:fgClr>
            <a:bgClr>
              <a:srgbClr val="00B0EE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모서리가 둥근 직사각형 45"/>
          <p:cNvSpPr>
            <a:spLocks/>
          </p:cNvSpPr>
          <p:nvPr/>
        </p:nvSpPr>
        <p:spPr>
          <a:xfrm rot="0">
            <a:off x="4188460" y="1393825"/>
            <a:ext cx="1109345" cy="3300730"/>
          </a:xfrm>
          <a:prstGeom prst="roundRect">
            <a:avLst>
              <a:gd name="adj" fmla="val 2528"/>
            </a:avLst>
          </a:prstGeom>
          <a:pattFill prst="wdDnDiag">
            <a:fgClr>
              <a:srgbClr val="05BEFF"/>
            </a:fgClr>
            <a:bgClr>
              <a:srgbClr val="00B0EE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모서리가 둥근 직사각형 46"/>
          <p:cNvSpPr>
            <a:spLocks/>
          </p:cNvSpPr>
          <p:nvPr/>
        </p:nvSpPr>
        <p:spPr>
          <a:xfrm rot="0">
            <a:off x="5752465" y="1393825"/>
            <a:ext cx="1109345" cy="3300730"/>
          </a:xfrm>
          <a:prstGeom prst="roundRect">
            <a:avLst>
              <a:gd name="adj" fmla="val 2528"/>
            </a:avLst>
          </a:prstGeom>
          <a:pattFill prst="wdDnDiag">
            <a:fgClr>
              <a:srgbClr val="05BEFF"/>
            </a:fgClr>
            <a:bgClr>
              <a:srgbClr val="00B0EE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8" name="모서리가 둥근 직사각형 47"/>
          <p:cNvSpPr>
            <a:spLocks/>
          </p:cNvSpPr>
          <p:nvPr/>
        </p:nvSpPr>
        <p:spPr>
          <a:xfrm rot="0">
            <a:off x="7303770" y="1393825"/>
            <a:ext cx="1109345" cy="3300730"/>
          </a:xfrm>
          <a:prstGeom prst="roundRect">
            <a:avLst>
              <a:gd name="adj" fmla="val 2528"/>
            </a:avLst>
          </a:prstGeom>
          <a:pattFill prst="wdDnDiag">
            <a:fgClr>
              <a:srgbClr val="05BEFF"/>
            </a:fgClr>
            <a:bgClr>
              <a:srgbClr val="00B0EE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9" name="내용 개체 틀 48"/>
          <p:cNvSpPr txBox="1">
            <a:spLocks/>
          </p:cNvSpPr>
          <p:nvPr/>
        </p:nvSpPr>
        <p:spPr bwMode="auto">
          <a:xfrm rot="0">
            <a:off x="1029970" y="974090"/>
            <a:ext cx="1127125" cy="3594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623570" indent="-514350" algn="l" fontAlgn="base" defTabSz="914400" eaLnBrk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rgbClr val="00B0F0"/>
                </a:solidFill>
                <a:latin typeface="Arial" charset="0"/>
                <a:ea typeface="Arial" charset="0"/>
              </a:rPr>
              <a:t>게임 구매</a:t>
            </a:r>
            <a:endParaRPr lang="ko-KR" altLang="en-US" sz="1400" cap="none" dirty="0" smtClean="0" b="1">
              <a:solidFill>
                <a:srgbClr val="00B0F0"/>
              </a:solidFill>
              <a:latin typeface="Arial" charset="0"/>
              <a:ea typeface="Arial" charset="0"/>
            </a:endParaRPr>
          </a:p>
        </p:txBody>
      </p:sp>
      <p:sp>
        <p:nvSpPr>
          <p:cNvPr id="50" name="타원 49"/>
          <p:cNvSpPr>
            <a:spLocks/>
          </p:cNvSpPr>
          <p:nvPr/>
        </p:nvSpPr>
        <p:spPr>
          <a:xfrm rot="0">
            <a:off x="2616200" y="1153795"/>
            <a:ext cx="74930" cy="74930"/>
          </a:xfrm>
          <a:prstGeom prst="ellipse"/>
          <a:ln w="28575" cap="flat" cmpd="sng">
            <a:solidFill>
              <a:srgbClr val="00B0F0">
                <a:alpha val="100000"/>
              </a:srgb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>
              <a:ln w="57150" cap="flat" cmpd="sng">
                <a:solidFill>
                  <a:schemeClr val="tx2">
                    <a:satMod val="155000"/>
                    <a:alpha val="100000"/>
                  </a:schemeClr>
                </a:solidFill>
                <a:prstDash val="solid"/>
              </a:ln>
              <a:solidFill>
                <a:srgbClr val="F5F1E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내용 개체 틀 50"/>
          <p:cNvSpPr txBox="1">
            <a:spLocks/>
          </p:cNvSpPr>
          <p:nvPr/>
        </p:nvSpPr>
        <p:spPr bwMode="auto">
          <a:xfrm rot="0">
            <a:off x="2611755" y="970915"/>
            <a:ext cx="1076325" cy="3594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623570" indent="-514350" algn="l" fontAlgn="base" defTabSz="914400" eaLnBrk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rgbClr val="00B0F0"/>
                </a:solidFill>
                <a:latin typeface="Arial" charset="0"/>
                <a:ea typeface="Arial" charset="0"/>
              </a:rPr>
              <a:t>게임 정보</a:t>
            </a:r>
            <a:endParaRPr lang="ko-KR" altLang="en-US" sz="1400" cap="none" dirty="0" smtClean="0" b="1">
              <a:solidFill>
                <a:srgbClr val="00B0F0"/>
              </a:solidFill>
              <a:latin typeface="Arial" charset="0"/>
              <a:ea typeface="Arial" charset="0"/>
            </a:endParaRPr>
          </a:p>
        </p:txBody>
      </p:sp>
      <p:sp>
        <p:nvSpPr>
          <p:cNvPr id="52" name="타원 51"/>
          <p:cNvSpPr>
            <a:spLocks/>
          </p:cNvSpPr>
          <p:nvPr/>
        </p:nvSpPr>
        <p:spPr>
          <a:xfrm rot="0">
            <a:off x="4174490" y="1153795"/>
            <a:ext cx="74930" cy="74930"/>
          </a:xfrm>
          <a:prstGeom prst="ellipse"/>
          <a:ln w="28575" cap="flat" cmpd="sng">
            <a:solidFill>
              <a:srgbClr val="00B0F0">
                <a:alpha val="100000"/>
              </a:srgb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>
              <a:ln w="57150" cap="flat" cmpd="sng">
                <a:solidFill>
                  <a:schemeClr val="tx2">
                    <a:satMod val="155000"/>
                    <a:alpha val="100000"/>
                  </a:schemeClr>
                </a:solidFill>
                <a:prstDash val="solid"/>
              </a:ln>
              <a:solidFill>
                <a:srgbClr val="F5F1E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내용 개체 틀 52"/>
          <p:cNvSpPr txBox="1">
            <a:spLocks/>
          </p:cNvSpPr>
          <p:nvPr/>
        </p:nvSpPr>
        <p:spPr bwMode="auto">
          <a:xfrm rot="0">
            <a:off x="4170045" y="970915"/>
            <a:ext cx="1082675" cy="3594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623570" indent="-514350" algn="l" fontAlgn="base" defTabSz="914400" eaLnBrk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rgbClr val="00B0F0"/>
                </a:solidFill>
                <a:latin typeface="Arial" charset="0"/>
                <a:ea typeface="Arial" charset="0"/>
              </a:rPr>
              <a:t>회원 가입</a:t>
            </a:r>
            <a:endParaRPr lang="ko-KR" altLang="en-US" sz="1400" cap="none" dirty="0" smtClean="0" b="1">
              <a:solidFill>
                <a:srgbClr val="00B0F0"/>
              </a:solidFill>
              <a:latin typeface="Arial" charset="0"/>
              <a:ea typeface="Arial" charset="0"/>
            </a:endParaRPr>
          </a:p>
        </p:txBody>
      </p:sp>
      <p:sp>
        <p:nvSpPr>
          <p:cNvPr id="54" name="타원 53"/>
          <p:cNvSpPr>
            <a:spLocks/>
          </p:cNvSpPr>
          <p:nvPr/>
        </p:nvSpPr>
        <p:spPr>
          <a:xfrm rot="0">
            <a:off x="5820410" y="1160780"/>
            <a:ext cx="74930" cy="74930"/>
          </a:xfrm>
          <a:prstGeom prst="ellipse"/>
          <a:ln w="28575" cap="flat" cmpd="sng">
            <a:solidFill>
              <a:srgbClr val="00B0F0">
                <a:alpha val="100000"/>
              </a:srgb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>
              <a:ln w="57150" cap="flat" cmpd="sng">
                <a:solidFill>
                  <a:schemeClr val="tx2">
                    <a:satMod val="155000"/>
                    <a:alpha val="100000"/>
                  </a:schemeClr>
                </a:solidFill>
                <a:prstDash val="solid"/>
              </a:ln>
              <a:solidFill>
                <a:srgbClr val="F5F1E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내용 개체 틀 54"/>
          <p:cNvSpPr txBox="1">
            <a:spLocks/>
          </p:cNvSpPr>
          <p:nvPr/>
        </p:nvSpPr>
        <p:spPr bwMode="auto">
          <a:xfrm rot="0">
            <a:off x="5850255" y="977900"/>
            <a:ext cx="950595" cy="3594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623570" indent="-514350" algn="l" fontAlgn="base" defTabSz="914400" eaLnBrk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rgbClr val="00B0F0"/>
                </a:solidFill>
                <a:latin typeface="Arial" charset="0"/>
                <a:ea typeface="Arial" charset="0"/>
              </a:rPr>
              <a:t>게시판</a:t>
            </a:r>
            <a:endParaRPr lang="ko-KR" altLang="en-US" sz="1400" cap="none" dirty="0" smtClean="0" b="1">
              <a:solidFill>
                <a:srgbClr val="00B0F0"/>
              </a:solidFill>
              <a:latin typeface="Arial" charset="0"/>
              <a:ea typeface="Arial" charset="0"/>
            </a:endParaRPr>
          </a:p>
        </p:txBody>
      </p:sp>
      <p:sp>
        <p:nvSpPr>
          <p:cNvPr id="56" name="타원 55"/>
          <p:cNvSpPr>
            <a:spLocks/>
          </p:cNvSpPr>
          <p:nvPr/>
        </p:nvSpPr>
        <p:spPr>
          <a:xfrm rot="0">
            <a:off x="7290435" y="1160145"/>
            <a:ext cx="74930" cy="74930"/>
          </a:xfrm>
          <a:prstGeom prst="ellipse"/>
          <a:ln w="28575" cap="flat" cmpd="sng">
            <a:solidFill>
              <a:srgbClr val="00B0F0">
                <a:alpha val="100000"/>
              </a:srgb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base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1">
              <a:ln w="57150" cap="flat" cmpd="sng">
                <a:solidFill>
                  <a:schemeClr val="tx2">
                    <a:satMod val="155000"/>
                    <a:alpha val="100000"/>
                  </a:schemeClr>
                </a:solidFill>
                <a:prstDash val="solid"/>
              </a:ln>
              <a:solidFill>
                <a:srgbClr val="F5F1E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7" name="내용 개체 틀 56"/>
          <p:cNvSpPr txBox="1">
            <a:spLocks/>
          </p:cNvSpPr>
          <p:nvPr/>
        </p:nvSpPr>
        <p:spPr bwMode="auto">
          <a:xfrm rot="0">
            <a:off x="7245985" y="977265"/>
            <a:ext cx="1238250" cy="3594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623570" indent="-514350" algn="l" fontAlgn="base" defTabSz="914400" eaLnBrk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>
                <a:solidFill>
                  <a:srgbClr val="00B0F0"/>
                </a:solidFill>
                <a:latin typeface="Arial" charset="0"/>
                <a:ea typeface="Arial" charset="0"/>
              </a:rPr>
              <a:t>마이 페이지</a:t>
            </a:r>
            <a:endParaRPr lang="ko-KR" altLang="en-US" sz="1400" cap="none" dirty="0" smtClean="0" b="1">
              <a:solidFill>
                <a:srgbClr val="00B0F0"/>
              </a:solidFill>
              <a:latin typeface="Arial" charset="0"/>
              <a:ea typeface="Arial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 rot="0">
            <a:off x="1108710" y="1965960"/>
            <a:ext cx="946150" cy="4629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chemeClr val="bg1"/>
                </a:solidFill>
                <a:latin typeface="Arial" charset="0"/>
                <a:ea typeface="Arial" charset="0"/>
              </a:rPr>
              <a:t>경기전 게임을 구매</a:t>
            </a:r>
            <a:endParaRPr lang="ko-KR" altLang="en-US" sz="1200" cap="none" dirty="0" smtClean="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59" name="텍스트 상자 58"/>
          <p:cNvSpPr txBox="1">
            <a:spLocks/>
          </p:cNvSpPr>
          <p:nvPr/>
        </p:nvSpPr>
        <p:spPr>
          <a:xfrm rot="0">
            <a:off x="975995" y="2860675"/>
            <a:ext cx="1201420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메인화면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미리보기 에서 게임을 구매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60" name="텍스트 상자 59"/>
          <p:cNvSpPr txBox="1">
            <a:spLocks/>
          </p:cNvSpPr>
          <p:nvPr/>
        </p:nvSpPr>
        <p:spPr>
          <a:xfrm rot="0">
            <a:off x="2644775" y="1643380"/>
            <a:ext cx="1045209" cy="4629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이미 치뤄진 경기정보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 rot="0">
            <a:off x="4214495" y="1479550"/>
            <a:ext cx="1010920" cy="17564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  Id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  Pwd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  Name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  Birthday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  Email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  Phone로 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가입하고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사이트 이용가능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 rot="0">
            <a:off x="4248785" y="3616325"/>
            <a:ext cx="946150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로그인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및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로그아웃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63" name="텍스트 상자 62"/>
          <p:cNvSpPr txBox="1">
            <a:spLocks/>
          </p:cNvSpPr>
          <p:nvPr/>
        </p:nvSpPr>
        <p:spPr>
          <a:xfrm rot="0">
            <a:off x="2663825" y="2282825"/>
            <a:ext cx="1003300" cy="4629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치뤄지지 않은 경기정보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64" name="텍스트 상자 63"/>
          <p:cNvSpPr txBox="1">
            <a:spLocks/>
          </p:cNvSpPr>
          <p:nvPr/>
        </p:nvSpPr>
        <p:spPr>
          <a:xfrm rot="0">
            <a:off x="2691130" y="2929255"/>
            <a:ext cx="946150" cy="4629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각 리그의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팀 정보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65" name="텍스트 상자 64"/>
          <p:cNvSpPr txBox="1">
            <a:spLocks/>
          </p:cNvSpPr>
          <p:nvPr/>
        </p:nvSpPr>
        <p:spPr>
          <a:xfrm rot="0">
            <a:off x="2630170" y="3555365"/>
            <a:ext cx="1092200" cy="8324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메인화면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미리보기에서 팀 순위 정보 표시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66" name="텍스트 상자 65"/>
          <p:cNvSpPr txBox="1">
            <a:spLocks/>
          </p:cNvSpPr>
          <p:nvPr/>
        </p:nvSpPr>
        <p:spPr>
          <a:xfrm rot="0">
            <a:off x="5760085" y="1928495"/>
            <a:ext cx="1105535" cy="8324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관리자만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글 쓰기 수정 삭제 가능한 공지사항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67" name="텍스트 상자 66"/>
          <p:cNvSpPr txBox="1">
            <a:spLocks/>
          </p:cNvSpPr>
          <p:nvPr/>
        </p:nvSpPr>
        <p:spPr>
          <a:xfrm rot="0">
            <a:off x="5751830" y="3125470"/>
            <a:ext cx="1138555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자유게시판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글 쓰기 ,수정, 삭제, 검색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68" name="텍스트 상자 67"/>
          <p:cNvSpPr txBox="1">
            <a:spLocks/>
          </p:cNvSpPr>
          <p:nvPr/>
        </p:nvSpPr>
        <p:spPr>
          <a:xfrm rot="0">
            <a:off x="7327900" y="1656715"/>
            <a:ext cx="1067435" cy="4629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회원정보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확인 및 수정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69" name="텍스트 상자 68"/>
          <p:cNvSpPr txBox="1">
            <a:spLocks/>
          </p:cNvSpPr>
          <p:nvPr/>
        </p:nvSpPr>
        <p:spPr>
          <a:xfrm rot="0">
            <a:off x="7361555" y="3102610"/>
            <a:ext cx="1003935" cy="4629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게임머니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충전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70" name="텍스트 상자 69"/>
          <p:cNvSpPr txBox="1">
            <a:spLocks/>
          </p:cNvSpPr>
          <p:nvPr/>
        </p:nvSpPr>
        <p:spPr>
          <a:xfrm rot="0">
            <a:off x="7358380" y="3827780"/>
            <a:ext cx="1003935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관리자의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게임머니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충전 승인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sp>
        <p:nvSpPr>
          <p:cNvPr id="71" name="텍스트 상자 70"/>
          <p:cNvSpPr txBox="1">
            <a:spLocks/>
          </p:cNvSpPr>
          <p:nvPr/>
        </p:nvSpPr>
        <p:spPr>
          <a:xfrm rot="0">
            <a:off x="7354570" y="2395220"/>
            <a:ext cx="1003935" cy="4629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나의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1">
                <a:solidFill>
                  <a:srgbClr val="FFFFFF"/>
                </a:solidFill>
                <a:latin typeface="Arial" charset="0"/>
                <a:ea typeface="Arial" charset="0"/>
              </a:rPr>
              <a:t>베팅정보</a:t>
            </a:r>
            <a:endParaRPr lang="ko-KR" altLang="en-US" sz="1200" cap="none" dirty="0" smtClean="0" b="1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  <p:cxnSp>
        <p:nvCxnSpPr>
          <p:cNvPr id="72" name="직선 연결선 71"/>
          <p:cNvCxnSpPr/>
          <p:nvPr/>
        </p:nvCxnSpPr>
        <p:spPr bwMode="auto">
          <a:xfrm rot="0">
            <a:off x="1159510" y="2682875"/>
            <a:ext cx="835025" cy="3810"/>
          </a:xfrm>
          <a:prstGeom prst="line"/>
          <a:noFill/>
          <a:ln w="12700" cap="flat" cmpd="sng">
            <a:solidFill>
              <a:schemeClr val="bg1">
                <a:alpha val="10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 bwMode="auto">
          <a:xfrm rot="0">
            <a:off x="2742565" y="2189480"/>
            <a:ext cx="835025" cy="3810"/>
          </a:xfrm>
          <a:prstGeom prst="line"/>
          <a:noFill/>
          <a:ln w="12700" cap="flat" cmpd="sng">
            <a:solidFill>
              <a:schemeClr val="bg1">
                <a:alpha val="10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 bwMode="auto">
          <a:xfrm rot="0">
            <a:off x="2736215" y="2843530"/>
            <a:ext cx="835025" cy="3810"/>
          </a:xfrm>
          <a:prstGeom prst="line"/>
          <a:noFill/>
          <a:ln w="12700" cap="flat" cmpd="sng">
            <a:solidFill>
              <a:schemeClr val="bg1">
                <a:alpha val="10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 bwMode="auto">
          <a:xfrm rot="0">
            <a:off x="2729865" y="3484880"/>
            <a:ext cx="835025" cy="3810"/>
          </a:xfrm>
          <a:prstGeom prst="line"/>
          <a:noFill/>
          <a:ln w="12700" cap="flat" cmpd="sng">
            <a:solidFill>
              <a:schemeClr val="bg1">
                <a:alpha val="10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 bwMode="auto">
          <a:xfrm rot="0">
            <a:off x="4323715" y="3440430"/>
            <a:ext cx="835025" cy="3810"/>
          </a:xfrm>
          <a:prstGeom prst="line"/>
          <a:noFill/>
          <a:ln w="12700" cap="flat" cmpd="sng">
            <a:solidFill>
              <a:schemeClr val="bg1">
                <a:alpha val="10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 bwMode="auto">
          <a:xfrm rot="0">
            <a:off x="7447915" y="2964180"/>
            <a:ext cx="835025" cy="3810"/>
          </a:xfrm>
          <a:prstGeom prst="line"/>
          <a:noFill/>
          <a:ln w="12700" cap="flat" cmpd="sng">
            <a:solidFill>
              <a:schemeClr val="bg1">
                <a:alpha val="10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 bwMode="auto">
          <a:xfrm rot="0">
            <a:off x="7473315" y="3669030"/>
            <a:ext cx="835025" cy="3810"/>
          </a:xfrm>
          <a:prstGeom prst="line"/>
          <a:noFill/>
          <a:ln w="12700" cap="flat" cmpd="sng">
            <a:solidFill>
              <a:schemeClr val="bg1">
                <a:alpha val="10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 bwMode="auto">
          <a:xfrm rot="0">
            <a:off x="5898515" y="2919730"/>
            <a:ext cx="835025" cy="3810"/>
          </a:xfrm>
          <a:prstGeom prst="line"/>
          <a:noFill/>
          <a:ln w="12700" cap="flat" cmpd="sng">
            <a:solidFill>
              <a:schemeClr val="bg1">
                <a:alpha val="10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 bwMode="auto">
          <a:xfrm rot="0">
            <a:off x="7441565" y="2252980"/>
            <a:ext cx="835025" cy="3810"/>
          </a:xfrm>
          <a:prstGeom prst="line"/>
          <a:noFill/>
          <a:ln w="12700" cap="flat" cmpd="sng">
            <a:solidFill>
              <a:schemeClr val="bg1">
                <a:alpha val="10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619760" y="1836420"/>
            <a:ext cx="6981825" cy="105981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1">
                <a:solidFill>
                  <a:srgbClr val="000000"/>
                </a:solidFill>
                <a:latin typeface="Arial" charset="0"/>
                <a:ea typeface="Arial" charset="0"/>
              </a:rPr>
              <a:t>4.</a:t>
            </a:r>
            <a:r>
              <a:rPr lang="en-US" altLang="ko-KR" sz="3600" cap="none" dirty="0" smtClean="0" b="1">
                <a:solidFill>
                  <a:srgbClr val="000000"/>
                </a:solidFill>
                <a:latin typeface="Arial" charset="0"/>
                <a:ea typeface="Arial" charset="0"/>
              </a:rPr>
              <a:t/>
            </a:r>
            <a:br>
              <a:rPr lang="en-US" altLang="ko-KR" sz="3600" cap="none" dirty="0" smtClean="0" b="1">
                <a:solidFill>
                  <a:srgbClr val="000000"/>
                </a:solidFill>
                <a:latin typeface="Arial" charset="0"/>
                <a:ea typeface="Arial" charset="0"/>
              </a:rPr>
            </a:br>
            <a:r>
              <a:rPr lang="en-US" altLang="ko-KR" sz="3600" cap="none" dirty="0" smtClean="0" b="1">
                <a:solidFill>
                  <a:srgbClr val="000000"/>
                </a:solidFill>
                <a:latin typeface="Arial" charset="0"/>
                <a:ea typeface="Arial" charset="0"/>
              </a:rPr>
              <a:t>Technology &amp; </a:t>
            </a:r>
            <a:r>
              <a:rPr lang="en-US" altLang="ko-KR" sz="3600" cap="none" dirty="0" smtClean="0" b="1">
                <a:solidFill>
                  <a:srgbClr val="000000"/>
                </a:solidFill>
                <a:latin typeface="Arial" charset="0"/>
                <a:ea typeface="Arial" charset="0"/>
              </a:rPr>
              <a:t/>
            </a:r>
            <a:br>
              <a:rPr lang="en-US" altLang="ko-KR" sz="3600" cap="none" dirty="0" smtClean="0" b="1">
                <a:solidFill>
                  <a:srgbClr val="000000"/>
                </a:solidFill>
                <a:latin typeface="Arial" charset="0"/>
                <a:ea typeface="Arial" charset="0"/>
              </a:rPr>
            </a:br>
            <a:r>
              <a:rPr lang="en-US" altLang="ko-KR" sz="3600" cap="none" dirty="0" smtClean="0" b="1">
                <a:solidFill>
                  <a:srgbClr val="000000"/>
                </a:solidFill>
                <a:latin typeface="Arial" charset="0"/>
                <a:ea typeface="Arial" charset="0"/>
              </a:rPr>
              <a:t>Develope Environment </a:t>
            </a:r>
            <a:endParaRPr lang="ko-KR" altLang="en-US" sz="3600" cap="none" dirty="0" smtClean="0" b="1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17</Pages>
  <Paragraphs>63</Paragraphs>
  <Words>192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이 동기</dc:creator>
  <cp:lastModifiedBy>최 동진</cp:lastModifiedBy>
  <dc:title>제목</dc:title>
  <dcterms:modified xsi:type="dcterms:W3CDTF">2016-10-04T05:08:45Z</dcterms:modified>
</cp:coreProperties>
</file>